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10" r:id="rId2"/>
    <p:sldId id="475" r:id="rId3"/>
    <p:sldId id="480" r:id="rId4"/>
    <p:sldId id="504" r:id="rId5"/>
    <p:sldId id="495" r:id="rId6"/>
    <p:sldId id="487" r:id="rId7"/>
    <p:sldId id="478" r:id="rId8"/>
    <p:sldId id="499" r:id="rId9"/>
    <p:sldId id="507" r:id="rId10"/>
    <p:sldId id="506" r:id="rId11"/>
    <p:sldId id="503" r:id="rId12"/>
    <p:sldId id="500" r:id="rId13"/>
    <p:sldId id="501" r:id="rId14"/>
    <p:sldId id="458" r:id="rId15"/>
    <p:sldId id="492" r:id="rId16"/>
    <p:sldId id="489" r:id="rId17"/>
    <p:sldId id="459" r:id="rId18"/>
    <p:sldId id="461" r:id="rId19"/>
    <p:sldId id="468" r:id="rId20"/>
    <p:sldId id="469" r:id="rId21"/>
    <p:sldId id="463" r:id="rId22"/>
    <p:sldId id="464" r:id="rId23"/>
    <p:sldId id="465" r:id="rId24"/>
    <p:sldId id="467" r:id="rId25"/>
    <p:sldId id="470" r:id="rId26"/>
    <p:sldId id="502" r:id="rId27"/>
    <p:sldId id="496" r:id="rId28"/>
    <p:sldId id="497" r:id="rId29"/>
    <p:sldId id="498" r:id="rId30"/>
    <p:sldId id="452" r:id="rId3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FA3F18B9-761B-459F-AA8A-1E5B9CD24F2C}">
          <p14:sldIdLst>
            <p14:sldId id="410"/>
            <p14:sldId id="475"/>
            <p14:sldId id="480"/>
            <p14:sldId id="504"/>
            <p14:sldId id="495"/>
            <p14:sldId id="487"/>
            <p14:sldId id="478"/>
            <p14:sldId id="499"/>
            <p14:sldId id="507"/>
            <p14:sldId id="506"/>
            <p14:sldId id="503"/>
            <p14:sldId id="500"/>
            <p14:sldId id="501"/>
            <p14:sldId id="458"/>
            <p14:sldId id="492"/>
            <p14:sldId id="489"/>
            <p14:sldId id="459"/>
            <p14:sldId id="461"/>
            <p14:sldId id="468"/>
            <p14:sldId id="469"/>
            <p14:sldId id="463"/>
            <p14:sldId id="464"/>
            <p14:sldId id="465"/>
            <p14:sldId id="467"/>
            <p14:sldId id="470"/>
            <p14:sldId id="502"/>
            <p14:sldId id="496"/>
            <p14:sldId id="497"/>
            <p14:sldId id="498"/>
            <p14:sldId id="4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FF00"/>
    <a:srgbClr val="CC0001"/>
    <a:srgbClr val="0070C0"/>
    <a:srgbClr val="00FFFF"/>
    <a:srgbClr val="FFD000"/>
    <a:srgbClr val="EEC100"/>
    <a:srgbClr val="D2AA00"/>
    <a:srgbClr val="F7E102"/>
    <a:srgbClr val="FF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8" autoAdjust="0"/>
    <p:restoredTop sz="67209" autoAdjust="0"/>
  </p:normalViewPr>
  <p:slideViewPr>
    <p:cSldViewPr snapToGrid="0" snapToObjects="1">
      <p:cViewPr varScale="1">
        <p:scale>
          <a:sx n="77" d="100"/>
          <a:sy n="77" d="100"/>
        </p:scale>
        <p:origin x="2502" y="90"/>
      </p:cViewPr>
      <p:guideLst>
        <p:guide orient="horz" pos="2160"/>
        <p:guide pos="288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48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%20-%20Cop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noghab\Desktop\Smart%20Cities\SWMM%20FILES\SWMM%20FILES\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Sheet2!$E$4:$E$244</c:f>
              <c:numCache>
                <c:formatCode>h:mm</c:formatCode>
                <c:ptCount val="241"/>
                <c:pt idx="0">
                  <c:v>0</c:v>
                </c:pt>
                <c:pt idx="1">
                  <c:v>4.1666666666666666E-3</c:v>
                </c:pt>
                <c:pt idx="2">
                  <c:v>8.3333333333333332E-3</c:v>
                </c:pt>
                <c:pt idx="3">
                  <c:v>1.2499999999999999E-2</c:v>
                </c:pt>
                <c:pt idx="4">
                  <c:v>1.6666666666666666E-2</c:v>
                </c:pt>
                <c:pt idx="5">
                  <c:v>2.0833333333333332E-2</c:v>
                </c:pt>
                <c:pt idx="6">
                  <c:v>2.4999999999999998E-2</c:v>
                </c:pt>
                <c:pt idx="7">
                  <c:v>2.9166666666666664E-2</c:v>
                </c:pt>
                <c:pt idx="8">
                  <c:v>3.3333333333333333E-2</c:v>
                </c:pt>
                <c:pt idx="9">
                  <c:v>3.7499999999999999E-2</c:v>
                </c:pt>
                <c:pt idx="10">
                  <c:v>4.1666666666666664E-2</c:v>
                </c:pt>
                <c:pt idx="11">
                  <c:v>4.5833333333333337E-2</c:v>
                </c:pt>
                <c:pt idx="12">
                  <c:v>4.9999999999999996E-2</c:v>
                </c:pt>
                <c:pt idx="13">
                  <c:v>5.4166666666666669E-2</c:v>
                </c:pt>
                <c:pt idx="14">
                  <c:v>5.8333333333333327E-2</c:v>
                </c:pt>
                <c:pt idx="15">
                  <c:v>6.25E-2</c:v>
                </c:pt>
                <c:pt idx="16">
                  <c:v>6.6666666666666666E-2</c:v>
                </c:pt>
                <c:pt idx="17">
                  <c:v>7.0833333333333331E-2</c:v>
                </c:pt>
                <c:pt idx="18">
                  <c:v>7.4999999999999997E-2</c:v>
                </c:pt>
                <c:pt idx="19">
                  <c:v>7.9166666666666663E-2</c:v>
                </c:pt>
                <c:pt idx="20">
                  <c:v>8.3333333333333329E-2</c:v>
                </c:pt>
                <c:pt idx="21">
                  <c:v>8.7500000000000008E-2</c:v>
                </c:pt>
                <c:pt idx="22">
                  <c:v>9.1666666666666674E-2</c:v>
                </c:pt>
                <c:pt idx="23">
                  <c:v>9.5833333333333326E-2</c:v>
                </c:pt>
                <c:pt idx="24">
                  <c:v>9.9999999999999992E-2</c:v>
                </c:pt>
                <c:pt idx="25">
                  <c:v>0.10416666666666667</c:v>
                </c:pt>
                <c:pt idx="26">
                  <c:v>0.10833333333333334</c:v>
                </c:pt>
                <c:pt idx="27">
                  <c:v>0.1125</c:v>
                </c:pt>
                <c:pt idx="28">
                  <c:v>0.11666666666666665</c:v>
                </c:pt>
                <c:pt idx="29">
                  <c:v>0.12083333333333333</c:v>
                </c:pt>
                <c:pt idx="30">
                  <c:v>0.125</c:v>
                </c:pt>
                <c:pt idx="31">
                  <c:v>0.12916666666666668</c:v>
                </c:pt>
                <c:pt idx="32">
                  <c:v>0.13333333333333333</c:v>
                </c:pt>
                <c:pt idx="33">
                  <c:v>0.13749999999999998</c:v>
                </c:pt>
                <c:pt idx="34">
                  <c:v>0.14166666666666666</c:v>
                </c:pt>
                <c:pt idx="35">
                  <c:v>0.14583333333333334</c:v>
                </c:pt>
                <c:pt idx="36">
                  <c:v>0.15</c:v>
                </c:pt>
                <c:pt idx="37">
                  <c:v>0.15416666666666667</c:v>
                </c:pt>
                <c:pt idx="38">
                  <c:v>0.15833333333333333</c:v>
                </c:pt>
                <c:pt idx="39">
                  <c:v>0.16250000000000001</c:v>
                </c:pt>
                <c:pt idx="40">
                  <c:v>0.16666666666666666</c:v>
                </c:pt>
                <c:pt idx="41">
                  <c:v>0.17083333333333331</c:v>
                </c:pt>
                <c:pt idx="42">
                  <c:v>0.17500000000000002</c:v>
                </c:pt>
                <c:pt idx="43">
                  <c:v>0.17916666666666667</c:v>
                </c:pt>
                <c:pt idx="44">
                  <c:v>0.18333333333333335</c:v>
                </c:pt>
                <c:pt idx="45">
                  <c:v>0.1875</c:v>
                </c:pt>
                <c:pt idx="46">
                  <c:v>0.19166666666666665</c:v>
                </c:pt>
                <c:pt idx="47">
                  <c:v>0.19583333333333333</c:v>
                </c:pt>
                <c:pt idx="48">
                  <c:v>0.19999999999999998</c:v>
                </c:pt>
                <c:pt idx="49">
                  <c:v>0.20416666666666669</c:v>
                </c:pt>
                <c:pt idx="50">
                  <c:v>0.20833333333333334</c:v>
                </c:pt>
                <c:pt idx="51">
                  <c:v>0.21249999999999999</c:v>
                </c:pt>
                <c:pt idx="52">
                  <c:v>0.21666666666666667</c:v>
                </c:pt>
                <c:pt idx="53">
                  <c:v>0.22083333333333333</c:v>
                </c:pt>
                <c:pt idx="54">
                  <c:v>0.22500000000000001</c:v>
                </c:pt>
                <c:pt idx="55">
                  <c:v>0.22916666666666666</c:v>
                </c:pt>
                <c:pt idx="56">
                  <c:v>0.23333333333333331</c:v>
                </c:pt>
                <c:pt idx="57">
                  <c:v>0.23750000000000002</c:v>
                </c:pt>
                <c:pt idx="58">
                  <c:v>0.24166666666666667</c:v>
                </c:pt>
                <c:pt idx="59">
                  <c:v>0.24583333333333335</c:v>
                </c:pt>
                <c:pt idx="60">
                  <c:v>0.25</c:v>
                </c:pt>
                <c:pt idx="61">
                  <c:v>0.25416666666666665</c:v>
                </c:pt>
                <c:pt idx="62">
                  <c:v>0.25833333333333336</c:v>
                </c:pt>
                <c:pt idx="63">
                  <c:v>0.26250000000000001</c:v>
                </c:pt>
                <c:pt idx="64">
                  <c:v>0.26666666666666666</c:v>
                </c:pt>
                <c:pt idx="65">
                  <c:v>0.27083333333333331</c:v>
                </c:pt>
                <c:pt idx="66">
                  <c:v>0.27499999999999997</c:v>
                </c:pt>
                <c:pt idx="67">
                  <c:v>0.27916666666666667</c:v>
                </c:pt>
                <c:pt idx="68">
                  <c:v>0.28333333333333333</c:v>
                </c:pt>
                <c:pt idx="69">
                  <c:v>0.28750000000000003</c:v>
                </c:pt>
                <c:pt idx="70">
                  <c:v>0.29166666666666669</c:v>
                </c:pt>
                <c:pt idx="71">
                  <c:v>0.29583333333333334</c:v>
                </c:pt>
                <c:pt idx="72">
                  <c:v>0.3</c:v>
                </c:pt>
                <c:pt idx="73">
                  <c:v>0.30416666666666664</c:v>
                </c:pt>
                <c:pt idx="74">
                  <c:v>0.30833333333333335</c:v>
                </c:pt>
                <c:pt idx="75">
                  <c:v>0.3125</c:v>
                </c:pt>
                <c:pt idx="76">
                  <c:v>0.31666666666666665</c:v>
                </c:pt>
                <c:pt idx="77">
                  <c:v>0.32083333333333336</c:v>
                </c:pt>
                <c:pt idx="78">
                  <c:v>0.32500000000000001</c:v>
                </c:pt>
                <c:pt idx="79">
                  <c:v>0.32916666666666666</c:v>
                </c:pt>
                <c:pt idx="80">
                  <c:v>0.33333333333333331</c:v>
                </c:pt>
                <c:pt idx="81">
                  <c:v>0.33749999999999997</c:v>
                </c:pt>
                <c:pt idx="82">
                  <c:v>0.34166666666666662</c:v>
                </c:pt>
                <c:pt idx="83">
                  <c:v>0.34583333333333338</c:v>
                </c:pt>
                <c:pt idx="84">
                  <c:v>0.35000000000000003</c:v>
                </c:pt>
                <c:pt idx="85">
                  <c:v>0.35416666666666669</c:v>
                </c:pt>
                <c:pt idx="86">
                  <c:v>0.35833333333333334</c:v>
                </c:pt>
                <c:pt idx="87">
                  <c:v>0.36249999999999999</c:v>
                </c:pt>
                <c:pt idx="88">
                  <c:v>0.3666666666666667</c:v>
                </c:pt>
                <c:pt idx="89">
                  <c:v>0.37083333333333335</c:v>
                </c:pt>
                <c:pt idx="90">
                  <c:v>0.375</c:v>
                </c:pt>
                <c:pt idx="91">
                  <c:v>0.37916666666666665</c:v>
                </c:pt>
                <c:pt idx="92">
                  <c:v>0.3833333333333333</c:v>
                </c:pt>
                <c:pt idx="93">
                  <c:v>0.38750000000000001</c:v>
                </c:pt>
                <c:pt idx="94">
                  <c:v>0.39166666666666666</c:v>
                </c:pt>
                <c:pt idx="95">
                  <c:v>0.39583333333333331</c:v>
                </c:pt>
                <c:pt idx="96">
                  <c:v>0.39999999999999997</c:v>
                </c:pt>
                <c:pt idx="97">
                  <c:v>0.40416666666666662</c:v>
                </c:pt>
                <c:pt idx="98">
                  <c:v>0.40833333333333338</c:v>
                </c:pt>
                <c:pt idx="99">
                  <c:v>0.41250000000000003</c:v>
                </c:pt>
                <c:pt idx="100">
                  <c:v>0.41666666666666669</c:v>
                </c:pt>
                <c:pt idx="101">
                  <c:v>0.42083333333333334</c:v>
                </c:pt>
                <c:pt idx="102">
                  <c:v>0.42499999999999999</c:v>
                </c:pt>
                <c:pt idx="103">
                  <c:v>0.4291666666666667</c:v>
                </c:pt>
                <c:pt idx="104">
                  <c:v>0.43333333333333335</c:v>
                </c:pt>
                <c:pt idx="105">
                  <c:v>0.4375</c:v>
                </c:pt>
                <c:pt idx="106">
                  <c:v>0.44166666666666665</c:v>
                </c:pt>
                <c:pt idx="107">
                  <c:v>0.4458333333333333</c:v>
                </c:pt>
                <c:pt idx="108">
                  <c:v>0.45</c:v>
                </c:pt>
                <c:pt idx="109">
                  <c:v>0.45416666666666666</c:v>
                </c:pt>
                <c:pt idx="110">
                  <c:v>0.45833333333333331</c:v>
                </c:pt>
                <c:pt idx="111">
                  <c:v>0.46249999999999997</c:v>
                </c:pt>
                <c:pt idx="112">
                  <c:v>0.46666666666666662</c:v>
                </c:pt>
                <c:pt idx="113">
                  <c:v>0.47083333333333338</c:v>
                </c:pt>
                <c:pt idx="114">
                  <c:v>0.47500000000000003</c:v>
                </c:pt>
                <c:pt idx="115">
                  <c:v>0.47916666666666669</c:v>
                </c:pt>
                <c:pt idx="116">
                  <c:v>0.48333333333333334</c:v>
                </c:pt>
                <c:pt idx="117">
                  <c:v>0.48749999999999999</c:v>
                </c:pt>
                <c:pt idx="118">
                  <c:v>0.4916666666666667</c:v>
                </c:pt>
                <c:pt idx="119">
                  <c:v>0.49583333333333335</c:v>
                </c:pt>
                <c:pt idx="120">
                  <c:v>0.5</c:v>
                </c:pt>
                <c:pt idx="121">
                  <c:v>0.50416666666666665</c:v>
                </c:pt>
                <c:pt idx="122">
                  <c:v>0.5083333333333333</c:v>
                </c:pt>
                <c:pt idx="123">
                  <c:v>0.51250000000000007</c:v>
                </c:pt>
                <c:pt idx="124">
                  <c:v>0.51666666666666672</c:v>
                </c:pt>
                <c:pt idx="125">
                  <c:v>0.52083333333333337</c:v>
                </c:pt>
                <c:pt idx="126">
                  <c:v>0.52500000000000002</c:v>
                </c:pt>
                <c:pt idx="127">
                  <c:v>0.52916666666666667</c:v>
                </c:pt>
                <c:pt idx="128">
                  <c:v>0.53333333333333333</c:v>
                </c:pt>
                <c:pt idx="129">
                  <c:v>0.53749999999999998</c:v>
                </c:pt>
                <c:pt idx="130">
                  <c:v>0.54166666666666663</c:v>
                </c:pt>
                <c:pt idx="131">
                  <c:v>0.54583333333333328</c:v>
                </c:pt>
                <c:pt idx="132">
                  <c:v>0.54999999999999993</c:v>
                </c:pt>
                <c:pt idx="133">
                  <c:v>0.5541666666666667</c:v>
                </c:pt>
                <c:pt idx="134">
                  <c:v>0.55833333333333335</c:v>
                </c:pt>
                <c:pt idx="135">
                  <c:v>0.5625</c:v>
                </c:pt>
                <c:pt idx="136">
                  <c:v>0.56666666666666665</c:v>
                </c:pt>
                <c:pt idx="137">
                  <c:v>0.5708333333333333</c:v>
                </c:pt>
                <c:pt idx="138">
                  <c:v>0.57500000000000007</c:v>
                </c:pt>
                <c:pt idx="139">
                  <c:v>0.57916666666666672</c:v>
                </c:pt>
                <c:pt idx="140">
                  <c:v>0.58333333333333337</c:v>
                </c:pt>
                <c:pt idx="141">
                  <c:v>0.58750000000000002</c:v>
                </c:pt>
                <c:pt idx="142">
                  <c:v>0.59166666666666667</c:v>
                </c:pt>
                <c:pt idx="143">
                  <c:v>0.59583333333333333</c:v>
                </c:pt>
                <c:pt idx="144">
                  <c:v>0.6</c:v>
                </c:pt>
                <c:pt idx="145">
                  <c:v>0.60416666666666663</c:v>
                </c:pt>
                <c:pt idx="146">
                  <c:v>0.60833333333333328</c:v>
                </c:pt>
                <c:pt idx="147">
                  <c:v>0.61249999999999993</c:v>
                </c:pt>
                <c:pt idx="148">
                  <c:v>0.6166666666666667</c:v>
                </c:pt>
                <c:pt idx="149">
                  <c:v>0.62083333333333335</c:v>
                </c:pt>
                <c:pt idx="150">
                  <c:v>0.625</c:v>
                </c:pt>
                <c:pt idx="151">
                  <c:v>0.62916666666666665</c:v>
                </c:pt>
                <c:pt idx="152">
                  <c:v>0.6333333333333333</c:v>
                </c:pt>
                <c:pt idx="153">
                  <c:v>0.63750000000000007</c:v>
                </c:pt>
                <c:pt idx="154">
                  <c:v>0.64166666666666672</c:v>
                </c:pt>
                <c:pt idx="155">
                  <c:v>0.64583333333333337</c:v>
                </c:pt>
                <c:pt idx="156">
                  <c:v>0.65</c:v>
                </c:pt>
                <c:pt idx="157">
                  <c:v>0.65416666666666667</c:v>
                </c:pt>
                <c:pt idx="158">
                  <c:v>0.65833333333333333</c:v>
                </c:pt>
                <c:pt idx="159">
                  <c:v>0.66249999999999998</c:v>
                </c:pt>
                <c:pt idx="160">
                  <c:v>0.66666666666666663</c:v>
                </c:pt>
                <c:pt idx="161">
                  <c:v>0.67083333333333339</c:v>
                </c:pt>
                <c:pt idx="162">
                  <c:v>0.67499999999999993</c:v>
                </c:pt>
                <c:pt idx="163">
                  <c:v>0.6791666666666667</c:v>
                </c:pt>
                <c:pt idx="164">
                  <c:v>0.68333333333333324</c:v>
                </c:pt>
                <c:pt idx="165">
                  <c:v>0.6875</c:v>
                </c:pt>
                <c:pt idx="166">
                  <c:v>0.69166666666666676</c:v>
                </c:pt>
                <c:pt idx="167">
                  <c:v>0.6958333333333333</c:v>
                </c:pt>
                <c:pt idx="168">
                  <c:v>0.70000000000000007</c:v>
                </c:pt>
                <c:pt idx="169">
                  <c:v>0.70416666666666661</c:v>
                </c:pt>
                <c:pt idx="170">
                  <c:v>0.70833333333333337</c:v>
                </c:pt>
                <c:pt idx="171">
                  <c:v>0.71250000000000002</c:v>
                </c:pt>
                <c:pt idx="172">
                  <c:v>0.71666666666666667</c:v>
                </c:pt>
                <c:pt idx="173">
                  <c:v>0.72083333333333333</c:v>
                </c:pt>
                <c:pt idx="174">
                  <c:v>0.72499999999999998</c:v>
                </c:pt>
                <c:pt idx="175">
                  <c:v>0.72916666666666663</c:v>
                </c:pt>
                <c:pt idx="176">
                  <c:v>0.73333333333333339</c:v>
                </c:pt>
                <c:pt idx="177">
                  <c:v>0.73749999999999993</c:v>
                </c:pt>
                <c:pt idx="178">
                  <c:v>0.7416666666666667</c:v>
                </c:pt>
                <c:pt idx="179">
                  <c:v>0.74583333333333324</c:v>
                </c:pt>
                <c:pt idx="180">
                  <c:v>0.75</c:v>
                </c:pt>
                <c:pt idx="181">
                  <c:v>0.75416666666666676</c:v>
                </c:pt>
                <c:pt idx="182">
                  <c:v>0.7583333333333333</c:v>
                </c:pt>
                <c:pt idx="183">
                  <c:v>0.76250000000000007</c:v>
                </c:pt>
                <c:pt idx="184">
                  <c:v>0.76666666666666661</c:v>
                </c:pt>
                <c:pt idx="185">
                  <c:v>0.77083333333333337</c:v>
                </c:pt>
                <c:pt idx="186">
                  <c:v>0.77500000000000002</c:v>
                </c:pt>
                <c:pt idx="187">
                  <c:v>0.77916666666666667</c:v>
                </c:pt>
                <c:pt idx="188">
                  <c:v>0.78333333333333333</c:v>
                </c:pt>
                <c:pt idx="189">
                  <c:v>0.78749999999999998</c:v>
                </c:pt>
                <c:pt idx="190">
                  <c:v>0.79166666666666663</c:v>
                </c:pt>
                <c:pt idx="191">
                  <c:v>0.79583333333333339</c:v>
                </c:pt>
                <c:pt idx="192">
                  <c:v>0.79999999999999993</c:v>
                </c:pt>
                <c:pt idx="193">
                  <c:v>0.8041666666666667</c:v>
                </c:pt>
                <c:pt idx="194">
                  <c:v>0.80833333333333324</c:v>
                </c:pt>
                <c:pt idx="195">
                  <c:v>0.8125</c:v>
                </c:pt>
                <c:pt idx="196">
                  <c:v>0.81666666666666676</c:v>
                </c:pt>
                <c:pt idx="197">
                  <c:v>0.8208333333333333</c:v>
                </c:pt>
                <c:pt idx="198">
                  <c:v>0.82500000000000007</c:v>
                </c:pt>
                <c:pt idx="199">
                  <c:v>0.82916666666666661</c:v>
                </c:pt>
                <c:pt idx="200">
                  <c:v>0.83333333333333337</c:v>
                </c:pt>
                <c:pt idx="201">
                  <c:v>0.83750000000000002</c:v>
                </c:pt>
                <c:pt idx="202">
                  <c:v>0.84166666666666667</c:v>
                </c:pt>
                <c:pt idx="203">
                  <c:v>0.84583333333333333</c:v>
                </c:pt>
                <c:pt idx="204">
                  <c:v>0.85</c:v>
                </c:pt>
                <c:pt idx="205">
                  <c:v>0.85416666666666663</c:v>
                </c:pt>
                <c:pt idx="206">
                  <c:v>0.85833333333333339</c:v>
                </c:pt>
                <c:pt idx="207">
                  <c:v>0.86249999999999993</c:v>
                </c:pt>
                <c:pt idx="208">
                  <c:v>0.8666666666666667</c:v>
                </c:pt>
                <c:pt idx="209">
                  <c:v>0.87083333333333324</c:v>
                </c:pt>
                <c:pt idx="210">
                  <c:v>0.875</c:v>
                </c:pt>
                <c:pt idx="211">
                  <c:v>0.87916666666666676</c:v>
                </c:pt>
                <c:pt idx="212">
                  <c:v>0.8833333333333333</c:v>
                </c:pt>
                <c:pt idx="213">
                  <c:v>0.88750000000000007</c:v>
                </c:pt>
                <c:pt idx="214">
                  <c:v>0.89166666666666661</c:v>
                </c:pt>
                <c:pt idx="215">
                  <c:v>0.89583333333333337</c:v>
                </c:pt>
                <c:pt idx="216">
                  <c:v>0.9</c:v>
                </c:pt>
                <c:pt idx="217">
                  <c:v>0.90416666666666667</c:v>
                </c:pt>
                <c:pt idx="218">
                  <c:v>0.90833333333333333</c:v>
                </c:pt>
                <c:pt idx="219">
                  <c:v>0.91249999999999998</c:v>
                </c:pt>
                <c:pt idx="220">
                  <c:v>0.91666666666666663</c:v>
                </c:pt>
                <c:pt idx="221">
                  <c:v>0.92083333333333339</c:v>
                </c:pt>
                <c:pt idx="222">
                  <c:v>0.92499999999999993</c:v>
                </c:pt>
                <c:pt idx="223">
                  <c:v>0.9291666666666667</c:v>
                </c:pt>
                <c:pt idx="224">
                  <c:v>0.93333333333333324</c:v>
                </c:pt>
                <c:pt idx="225">
                  <c:v>0.9375</c:v>
                </c:pt>
                <c:pt idx="226">
                  <c:v>0.94166666666666676</c:v>
                </c:pt>
                <c:pt idx="227">
                  <c:v>0.9458333333333333</c:v>
                </c:pt>
                <c:pt idx="228">
                  <c:v>0.95000000000000007</c:v>
                </c:pt>
                <c:pt idx="229">
                  <c:v>0.95416666666666661</c:v>
                </c:pt>
                <c:pt idx="230">
                  <c:v>0.95833333333333337</c:v>
                </c:pt>
                <c:pt idx="231">
                  <c:v>0.96250000000000002</c:v>
                </c:pt>
                <c:pt idx="232">
                  <c:v>0.96666666666666667</c:v>
                </c:pt>
                <c:pt idx="233">
                  <c:v>0.97083333333333333</c:v>
                </c:pt>
                <c:pt idx="234">
                  <c:v>0.97499999999999998</c:v>
                </c:pt>
                <c:pt idx="235">
                  <c:v>0.97916666666666663</c:v>
                </c:pt>
                <c:pt idx="236">
                  <c:v>0.98333333333333339</c:v>
                </c:pt>
                <c:pt idx="237">
                  <c:v>0.98749999999999993</c:v>
                </c:pt>
                <c:pt idx="238">
                  <c:v>0.9916666666666667</c:v>
                </c:pt>
                <c:pt idx="239">
                  <c:v>0.99583333333333324</c:v>
                </c:pt>
                <c:pt idx="240" formatCode="[h]:mm:ss">
                  <c:v>1</c:v>
                </c:pt>
              </c:numCache>
            </c:numRef>
          </c:cat>
          <c:val>
            <c:numRef>
              <c:f>Sheet2!$G$4:$G$244</c:f>
              <c:numCache>
                <c:formatCode>General</c:formatCode>
                <c:ptCount val="241"/>
                <c:pt idx="0">
                  <c:v>0</c:v>
                </c:pt>
                <c:pt idx="1">
                  <c:v>3.4945999999999998E-2</c:v>
                </c:pt>
                <c:pt idx="2">
                  <c:v>3.4945999999999998E-2</c:v>
                </c:pt>
                <c:pt idx="3">
                  <c:v>3.5638000000000003E-2</c:v>
                </c:pt>
                <c:pt idx="4">
                  <c:v>3.5638000000000003E-2</c:v>
                </c:pt>
                <c:pt idx="5">
                  <c:v>3.6330000000000001E-2</c:v>
                </c:pt>
                <c:pt idx="6">
                  <c:v>3.6330000000000001E-2</c:v>
                </c:pt>
                <c:pt idx="7">
                  <c:v>3.7021999999999999E-2</c:v>
                </c:pt>
                <c:pt idx="8">
                  <c:v>3.7021999999999999E-2</c:v>
                </c:pt>
                <c:pt idx="9">
                  <c:v>3.7713999999999998E-2</c:v>
                </c:pt>
                <c:pt idx="10">
                  <c:v>3.7713999999999998E-2</c:v>
                </c:pt>
                <c:pt idx="11">
                  <c:v>3.8406000000000003E-2</c:v>
                </c:pt>
                <c:pt idx="12">
                  <c:v>3.8406000000000003E-2</c:v>
                </c:pt>
                <c:pt idx="13">
                  <c:v>3.9098000000000001E-2</c:v>
                </c:pt>
                <c:pt idx="14">
                  <c:v>3.9098000000000001E-2</c:v>
                </c:pt>
                <c:pt idx="15">
                  <c:v>3.9789999999999999E-2</c:v>
                </c:pt>
                <c:pt idx="16">
                  <c:v>3.9789999999999999E-2</c:v>
                </c:pt>
                <c:pt idx="17">
                  <c:v>4.0481999999999997E-2</c:v>
                </c:pt>
                <c:pt idx="18">
                  <c:v>4.0481999999999997E-2</c:v>
                </c:pt>
                <c:pt idx="19">
                  <c:v>4.1174000000000002E-2</c:v>
                </c:pt>
                <c:pt idx="20">
                  <c:v>4.1174000000000002E-2</c:v>
                </c:pt>
                <c:pt idx="21">
                  <c:v>4.1866E-2</c:v>
                </c:pt>
                <c:pt idx="22">
                  <c:v>4.1866E-2</c:v>
                </c:pt>
                <c:pt idx="23">
                  <c:v>4.2557999999999999E-2</c:v>
                </c:pt>
                <c:pt idx="24">
                  <c:v>4.2557999999999999E-2</c:v>
                </c:pt>
                <c:pt idx="25">
                  <c:v>4.3249999999999997E-2</c:v>
                </c:pt>
                <c:pt idx="26">
                  <c:v>4.3249999999999997E-2</c:v>
                </c:pt>
                <c:pt idx="27">
                  <c:v>4.3942000000000002E-2</c:v>
                </c:pt>
                <c:pt idx="28">
                  <c:v>4.3942000000000002E-2</c:v>
                </c:pt>
                <c:pt idx="29">
                  <c:v>4.4634E-2</c:v>
                </c:pt>
                <c:pt idx="30">
                  <c:v>4.4634E-2</c:v>
                </c:pt>
                <c:pt idx="31">
                  <c:v>4.5325999999999998E-2</c:v>
                </c:pt>
                <c:pt idx="32">
                  <c:v>4.5325999999999998E-2</c:v>
                </c:pt>
                <c:pt idx="33">
                  <c:v>4.6018000000000003E-2</c:v>
                </c:pt>
                <c:pt idx="34">
                  <c:v>4.6018000000000003E-2</c:v>
                </c:pt>
                <c:pt idx="35">
                  <c:v>4.6710000000000002E-2</c:v>
                </c:pt>
                <c:pt idx="36">
                  <c:v>4.6710000000000002E-2</c:v>
                </c:pt>
                <c:pt idx="37">
                  <c:v>4.7402E-2</c:v>
                </c:pt>
                <c:pt idx="38">
                  <c:v>4.7402E-2</c:v>
                </c:pt>
                <c:pt idx="39">
                  <c:v>4.8093999999999998E-2</c:v>
                </c:pt>
                <c:pt idx="40">
                  <c:v>4.8093999999999998E-2</c:v>
                </c:pt>
                <c:pt idx="41">
                  <c:v>4.8786000000000003E-2</c:v>
                </c:pt>
                <c:pt idx="42">
                  <c:v>4.9478000000000001E-2</c:v>
                </c:pt>
                <c:pt idx="43">
                  <c:v>5.0169999999999999E-2</c:v>
                </c:pt>
                <c:pt idx="44">
                  <c:v>5.0861999999999997E-2</c:v>
                </c:pt>
                <c:pt idx="45">
                  <c:v>5.1554000000000003E-2</c:v>
                </c:pt>
                <c:pt idx="46">
                  <c:v>5.2246000000000001E-2</c:v>
                </c:pt>
                <c:pt idx="47">
                  <c:v>5.2937999999999999E-2</c:v>
                </c:pt>
                <c:pt idx="48">
                  <c:v>5.3629999999999997E-2</c:v>
                </c:pt>
                <c:pt idx="49">
                  <c:v>5.4322000000000002E-2</c:v>
                </c:pt>
                <c:pt idx="50">
                  <c:v>5.5014E-2</c:v>
                </c:pt>
                <c:pt idx="51">
                  <c:v>5.5705999999999999E-2</c:v>
                </c:pt>
                <c:pt idx="52">
                  <c:v>5.6397999999999997E-2</c:v>
                </c:pt>
                <c:pt idx="53">
                  <c:v>5.7090000000000002E-2</c:v>
                </c:pt>
                <c:pt idx="54">
                  <c:v>5.7782E-2</c:v>
                </c:pt>
                <c:pt idx="55">
                  <c:v>5.8473999999999998E-2</c:v>
                </c:pt>
                <c:pt idx="56">
                  <c:v>5.9166000000000003E-2</c:v>
                </c:pt>
                <c:pt idx="57">
                  <c:v>5.9858000000000001E-2</c:v>
                </c:pt>
                <c:pt idx="58">
                  <c:v>6.055E-2</c:v>
                </c:pt>
                <c:pt idx="59">
                  <c:v>6.1241999999999998E-2</c:v>
                </c:pt>
                <c:pt idx="60">
                  <c:v>6.1934000000000003E-2</c:v>
                </c:pt>
                <c:pt idx="61">
                  <c:v>6.2626000000000001E-2</c:v>
                </c:pt>
                <c:pt idx="62">
                  <c:v>6.3317999999999999E-2</c:v>
                </c:pt>
                <c:pt idx="63">
                  <c:v>6.4009999999999997E-2</c:v>
                </c:pt>
                <c:pt idx="64">
                  <c:v>6.4701999999999996E-2</c:v>
                </c:pt>
                <c:pt idx="65">
                  <c:v>6.5393999999999994E-2</c:v>
                </c:pt>
                <c:pt idx="66">
                  <c:v>6.6086000000000006E-2</c:v>
                </c:pt>
                <c:pt idx="67">
                  <c:v>6.6778000000000004E-2</c:v>
                </c:pt>
                <c:pt idx="68">
                  <c:v>6.7470000000000002E-2</c:v>
                </c:pt>
                <c:pt idx="69">
                  <c:v>6.8162E-2</c:v>
                </c:pt>
                <c:pt idx="70">
                  <c:v>6.8853999999999999E-2</c:v>
                </c:pt>
                <c:pt idx="71">
                  <c:v>6.9545999999999997E-2</c:v>
                </c:pt>
                <c:pt idx="72">
                  <c:v>7.0237999999999995E-2</c:v>
                </c:pt>
                <c:pt idx="73">
                  <c:v>7.0930000000000007E-2</c:v>
                </c:pt>
                <c:pt idx="74">
                  <c:v>7.1622000000000005E-2</c:v>
                </c:pt>
                <c:pt idx="75">
                  <c:v>7.2314000000000003E-2</c:v>
                </c:pt>
                <c:pt idx="76">
                  <c:v>7.3006000000000001E-2</c:v>
                </c:pt>
                <c:pt idx="77">
                  <c:v>7.3698E-2</c:v>
                </c:pt>
                <c:pt idx="78">
                  <c:v>7.4389999999999998E-2</c:v>
                </c:pt>
                <c:pt idx="79">
                  <c:v>7.5081999999999996E-2</c:v>
                </c:pt>
                <c:pt idx="80">
                  <c:v>7.5773999999999994E-2</c:v>
                </c:pt>
                <c:pt idx="81">
                  <c:v>7.7850000000000003E-2</c:v>
                </c:pt>
                <c:pt idx="82">
                  <c:v>8.1309999999999993E-2</c:v>
                </c:pt>
                <c:pt idx="83">
                  <c:v>8.4769999999999998E-2</c:v>
                </c:pt>
                <c:pt idx="84">
                  <c:v>8.8230000000000003E-2</c:v>
                </c:pt>
                <c:pt idx="85">
                  <c:v>9.1689999999999994E-2</c:v>
                </c:pt>
                <c:pt idx="86">
                  <c:v>9.5149999999999998E-2</c:v>
                </c:pt>
                <c:pt idx="87">
                  <c:v>9.8610000000000003E-2</c:v>
                </c:pt>
                <c:pt idx="88">
                  <c:v>0.10206999999999999</c:v>
                </c:pt>
                <c:pt idx="89">
                  <c:v>0.10553</c:v>
                </c:pt>
                <c:pt idx="90">
                  <c:v>0.10899</c:v>
                </c:pt>
                <c:pt idx="91">
                  <c:v>0.11072</c:v>
                </c:pt>
                <c:pt idx="92">
                  <c:v>0.11072</c:v>
                </c:pt>
                <c:pt idx="93">
                  <c:v>0.11072</c:v>
                </c:pt>
                <c:pt idx="94">
                  <c:v>0.11072</c:v>
                </c:pt>
                <c:pt idx="95">
                  <c:v>0.11072</c:v>
                </c:pt>
                <c:pt idx="96">
                  <c:v>0.11348800000000001</c:v>
                </c:pt>
                <c:pt idx="97">
                  <c:v>0.119024</c:v>
                </c:pt>
                <c:pt idx="98">
                  <c:v>0.12456</c:v>
                </c:pt>
                <c:pt idx="99">
                  <c:v>0.13009599999999999</c:v>
                </c:pt>
                <c:pt idx="100">
                  <c:v>0.135632</c:v>
                </c:pt>
                <c:pt idx="101">
                  <c:v>0.14255200000000001</c:v>
                </c:pt>
                <c:pt idx="102">
                  <c:v>0.15085599999999999</c:v>
                </c:pt>
                <c:pt idx="103">
                  <c:v>0.15916</c:v>
                </c:pt>
                <c:pt idx="104">
                  <c:v>0.167464</c:v>
                </c:pt>
                <c:pt idx="105">
                  <c:v>0.17576800000000001</c:v>
                </c:pt>
                <c:pt idx="106">
                  <c:v>0.18684000000000001</c:v>
                </c:pt>
                <c:pt idx="107">
                  <c:v>0.20068</c:v>
                </c:pt>
                <c:pt idx="108">
                  <c:v>0.21451999999999999</c:v>
                </c:pt>
                <c:pt idx="109">
                  <c:v>0.22836000000000001</c:v>
                </c:pt>
                <c:pt idx="110">
                  <c:v>0.2422</c:v>
                </c:pt>
                <c:pt idx="111">
                  <c:v>0.26572800000000002</c:v>
                </c:pt>
                <c:pt idx="112">
                  <c:v>0.29894399999999999</c:v>
                </c:pt>
                <c:pt idx="113">
                  <c:v>0.33216000000000001</c:v>
                </c:pt>
                <c:pt idx="114">
                  <c:v>0.36537599999999998</c:v>
                </c:pt>
                <c:pt idx="115">
                  <c:v>0.398592</c:v>
                </c:pt>
                <c:pt idx="116">
                  <c:v>0.82486400000000004</c:v>
                </c:pt>
                <c:pt idx="117">
                  <c:v>1.6441920000000001</c:v>
                </c:pt>
                <c:pt idx="118">
                  <c:v>2.6444779999999999</c:v>
                </c:pt>
                <c:pt idx="119">
                  <c:v>4.7426219999999999</c:v>
                </c:pt>
                <c:pt idx="120">
                  <c:v>3.2918440000000002</c:v>
                </c:pt>
                <c:pt idx="121">
                  <c:v>0.65601600000000004</c:v>
                </c:pt>
                <c:pt idx="122">
                  <c:v>0.57712799999999997</c:v>
                </c:pt>
                <c:pt idx="123">
                  <c:v>0.49824000000000002</c:v>
                </c:pt>
                <c:pt idx="124">
                  <c:v>0.419352</c:v>
                </c:pt>
                <c:pt idx="125">
                  <c:v>0.34046399999999999</c:v>
                </c:pt>
                <c:pt idx="126">
                  <c:v>0.29202400000000001</c:v>
                </c:pt>
                <c:pt idx="127">
                  <c:v>0.274032</c:v>
                </c:pt>
                <c:pt idx="128">
                  <c:v>0.25603999999999999</c:v>
                </c:pt>
                <c:pt idx="129">
                  <c:v>0.23804800000000001</c:v>
                </c:pt>
                <c:pt idx="130">
                  <c:v>0.220056</c:v>
                </c:pt>
                <c:pt idx="131">
                  <c:v>0.20621600000000001</c:v>
                </c:pt>
                <c:pt idx="132">
                  <c:v>0.19652800000000001</c:v>
                </c:pt>
                <c:pt idx="133">
                  <c:v>0.18684000000000001</c:v>
                </c:pt>
                <c:pt idx="134">
                  <c:v>0.177152</c:v>
                </c:pt>
                <c:pt idx="135">
                  <c:v>0.167464</c:v>
                </c:pt>
                <c:pt idx="136">
                  <c:v>0.15916</c:v>
                </c:pt>
                <c:pt idx="137">
                  <c:v>0.15223999999999999</c:v>
                </c:pt>
                <c:pt idx="138">
                  <c:v>0.14532</c:v>
                </c:pt>
                <c:pt idx="139">
                  <c:v>0.1384</c:v>
                </c:pt>
                <c:pt idx="140">
                  <c:v>0.13148000000000001</c:v>
                </c:pt>
                <c:pt idx="141">
                  <c:v>0.12698200000000001</c:v>
                </c:pt>
                <c:pt idx="142">
                  <c:v>0.124214</c:v>
                </c:pt>
                <c:pt idx="143">
                  <c:v>0.122138</c:v>
                </c:pt>
                <c:pt idx="144">
                  <c:v>0.11937</c:v>
                </c:pt>
                <c:pt idx="145">
                  <c:v>0.117294</c:v>
                </c:pt>
                <c:pt idx="146">
                  <c:v>0.114526</c:v>
                </c:pt>
                <c:pt idx="147">
                  <c:v>0.11244999999999999</c:v>
                </c:pt>
                <c:pt idx="148">
                  <c:v>0.109682</c:v>
                </c:pt>
                <c:pt idx="149">
                  <c:v>0.10760599999999999</c:v>
                </c:pt>
                <c:pt idx="150">
                  <c:v>0.104838</c:v>
                </c:pt>
                <c:pt idx="151">
                  <c:v>0.10276200000000001</c:v>
                </c:pt>
                <c:pt idx="152">
                  <c:v>9.9994E-2</c:v>
                </c:pt>
                <c:pt idx="153">
                  <c:v>9.7918000000000005E-2</c:v>
                </c:pt>
                <c:pt idx="154">
                  <c:v>9.5149999999999998E-2</c:v>
                </c:pt>
                <c:pt idx="155">
                  <c:v>9.3074000000000004E-2</c:v>
                </c:pt>
                <c:pt idx="156">
                  <c:v>9.0305999999999997E-2</c:v>
                </c:pt>
                <c:pt idx="157">
                  <c:v>8.8230000000000003E-2</c:v>
                </c:pt>
                <c:pt idx="158">
                  <c:v>8.5461999999999996E-2</c:v>
                </c:pt>
                <c:pt idx="159">
                  <c:v>8.3386000000000002E-2</c:v>
                </c:pt>
                <c:pt idx="160">
                  <c:v>8.0617999999999995E-2</c:v>
                </c:pt>
                <c:pt idx="161">
                  <c:v>7.9233999999999999E-2</c:v>
                </c:pt>
                <c:pt idx="162">
                  <c:v>7.8196000000000002E-2</c:v>
                </c:pt>
                <c:pt idx="163">
                  <c:v>7.7504000000000003E-2</c:v>
                </c:pt>
                <c:pt idx="164">
                  <c:v>7.6466000000000006E-2</c:v>
                </c:pt>
                <c:pt idx="165">
                  <c:v>7.5773999999999994E-2</c:v>
                </c:pt>
                <c:pt idx="166">
                  <c:v>7.4735999999999997E-2</c:v>
                </c:pt>
                <c:pt idx="167">
                  <c:v>7.4043999999999999E-2</c:v>
                </c:pt>
                <c:pt idx="168">
                  <c:v>7.3006000000000001E-2</c:v>
                </c:pt>
                <c:pt idx="169">
                  <c:v>7.2314000000000003E-2</c:v>
                </c:pt>
                <c:pt idx="170">
                  <c:v>7.1276000000000006E-2</c:v>
                </c:pt>
                <c:pt idx="171">
                  <c:v>7.0583999999999994E-2</c:v>
                </c:pt>
                <c:pt idx="172">
                  <c:v>6.9545999999999997E-2</c:v>
                </c:pt>
                <c:pt idx="173">
                  <c:v>6.8853999999999999E-2</c:v>
                </c:pt>
                <c:pt idx="174">
                  <c:v>6.7816000000000001E-2</c:v>
                </c:pt>
                <c:pt idx="175">
                  <c:v>6.7124000000000003E-2</c:v>
                </c:pt>
                <c:pt idx="176">
                  <c:v>6.6086000000000006E-2</c:v>
                </c:pt>
                <c:pt idx="177">
                  <c:v>6.5393999999999994E-2</c:v>
                </c:pt>
                <c:pt idx="178">
                  <c:v>6.4355999999999997E-2</c:v>
                </c:pt>
                <c:pt idx="179">
                  <c:v>6.3663999999999998E-2</c:v>
                </c:pt>
                <c:pt idx="180">
                  <c:v>6.2626000000000001E-2</c:v>
                </c:pt>
                <c:pt idx="181">
                  <c:v>6.1934000000000003E-2</c:v>
                </c:pt>
                <c:pt idx="182">
                  <c:v>6.0895999999999999E-2</c:v>
                </c:pt>
                <c:pt idx="183">
                  <c:v>6.0204000000000001E-2</c:v>
                </c:pt>
                <c:pt idx="184">
                  <c:v>5.9166000000000003E-2</c:v>
                </c:pt>
                <c:pt idx="185">
                  <c:v>5.8473999999999998E-2</c:v>
                </c:pt>
                <c:pt idx="186">
                  <c:v>5.7436000000000001E-2</c:v>
                </c:pt>
                <c:pt idx="187">
                  <c:v>5.6744000000000003E-2</c:v>
                </c:pt>
                <c:pt idx="188">
                  <c:v>5.5705999999999999E-2</c:v>
                </c:pt>
                <c:pt idx="189">
                  <c:v>5.5014E-2</c:v>
                </c:pt>
                <c:pt idx="190">
                  <c:v>5.3976000000000003E-2</c:v>
                </c:pt>
                <c:pt idx="191">
                  <c:v>5.3283999999999998E-2</c:v>
                </c:pt>
                <c:pt idx="192">
                  <c:v>5.2246000000000001E-2</c:v>
                </c:pt>
                <c:pt idx="193">
                  <c:v>5.1554000000000003E-2</c:v>
                </c:pt>
                <c:pt idx="194">
                  <c:v>5.0515999999999998E-2</c:v>
                </c:pt>
                <c:pt idx="195">
                  <c:v>4.9824E-2</c:v>
                </c:pt>
                <c:pt idx="196">
                  <c:v>4.8786000000000003E-2</c:v>
                </c:pt>
                <c:pt idx="197">
                  <c:v>4.8093999999999998E-2</c:v>
                </c:pt>
                <c:pt idx="198">
                  <c:v>4.7056000000000001E-2</c:v>
                </c:pt>
                <c:pt idx="199">
                  <c:v>4.6364000000000002E-2</c:v>
                </c:pt>
                <c:pt idx="200">
                  <c:v>4.5325999999999998E-2</c:v>
                </c:pt>
                <c:pt idx="201">
                  <c:v>4.4979999999999999E-2</c:v>
                </c:pt>
                <c:pt idx="202">
                  <c:v>4.4634E-2</c:v>
                </c:pt>
                <c:pt idx="203">
                  <c:v>4.4634E-2</c:v>
                </c:pt>
                <c:pt idx="204">
                  <c:v>4.4288000000000001E-2</c:v>
                </c:pt>
                <c:pt idx="205">
                  <c:v>4.4288000000000001E-2</c:v>
                </c:pt>
                <c:pt idx="206">
                  <c:v>4.3942000000000002E-2</c:v>
                </c:pt>
                <c:pt idx="207">
                  <c:v>4.3942000000000002E-2</c:v>
                </c:pt>
                <c:pt idx="208">
                  <c:v>4.3596000000000003E-2</c:v>
                </c:pt>
                <c:pt idx="209">
                  <c:v>4.3596000000000003E-2</c:v>
                </c:pt>
                <c:pt idx="210">
                  <c:v>4.3249999999999997E-2</c:v>
                </c:pt>
                <c:pt idx="211">
                  <c:v>4.3249999999999997E-2</c:v>
                </c:pt>
                <c:pt idx="212">
                  <c:v>4.2903999999999998E-2</c:v>
                </c:pt>
                <c:pt idx="213">
                  <c:v>4.2903999999999998E-2</c:v>
                </c:pt>
                <c:pt idx="214">
                  <c:v>4.2557999999999999E-2</c:v>
                </c:pt>
                <c:pt idx="215">
                  <c:v>4.2557999999999999E-2</c:v>
                </c:pt>
                <c:pt idx="216">
                  <c:v>4.2212E-2</c:v>
                </c:pt>
                <c:pt idx="217">
                  <c:v>4.2212E-2</c:v>
                </c:pt>
                <c:pt idx="218">
                  <c:v>4.1866E-2</c:v>
                </c:pt>
                <c:pt idx="219">
                  <c:v>4.1866E-2</c:v>
                </c:pt>
                <c:pt idx="220">
                  <c:v>4.1520000000000001E-2</c:v>
                </c:pt>
                <c:pt idx="221">
                  <c:v>4.1520000000000001E-2</c:v>
                </c:pt>
                <c:pt idx="222">
                  <c:v>4.1174000000000002E-2</c:v>
                </c:pt>
                <c:pt idx="223">
                  <c:v>4.1174000000000002E-2</c:v>
                </c:pt>
                <c:pt idx="224">
                  <c:v>4.0828000000000003E-2</c:v>
                </c:pt>
                <c:pt idx="225">
                  <c:v>4.0828000000000003E-2</c:v>
                </c:pt>
                <c:pt idx="226">
                  <c:v>4.0481999999999997E-2</c:v>
                </c:pt>
                <c:pt idx="227">
                  <c:v>4.0481999999999997E-2</c:v>
                </c:pt>
                <c:pt idx="228">
                  <c:v>4.0135999999999998E-2</c:v>
                </c:pt>
                <c:pt idx="229">
                  <c:v>4.0135999999999998E-2</c:v>
                </c:pt>
                <c:pt idx="230">
                  <c:v>3.9789999999999999E-2</c:v>
                </c:pt>
                <c:pt idx="231">
                  <c:v>3.9789999999999999E-2</c:v>
                </c:pt>
                <c:pt idx="232">
                  <c:v>3.9444E-2</c:v>
                </c:pt>
                <c:pt idx="233">
                  <c:v>3.9444E-2</c:v>
                </c:pt>
                <c:pt idx="234">
                  <c:v>3.9098000000000001E-2</c:v>
                </c:pt>
                <c:pt idx="235">
                  <c:v>3.9098000000000001E-2</c:v>
                </c:pt>
                <c:pt idx="236">
                  <c:v>3.8752000000000002E-2</c:v>
                </c:pt>
                <c:pt idx="237">
                  <c:v>3.8752000000000002E-2</c:v>
                </c:pt>
                <c:pt idx="238">
                  <c:v>3.8406000000000003E-2</c:v>
                </c:pt>
                <c:pt idx="239">
                  <c:v>3.8406000000000003E-2</c:v>
                </c:pt>
                <c:pt idx="240">
                  <c:v>3.8059999999999997E-2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AC8-444E-899A-8DBFD42D94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49421736"/>
        <c:axId val="549417144"/>
      </c:lineChart>
      <c:catAx>
        <c:axId val="54942173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17144"/>
        <c:crosses val="autoZero"/>
        <c:auto val="1"/>
        <c:lblAlgn val="ctr"/>
        <c:lblOffset val="100"/>
        <c:noMultiLvlLbl val="0"/>
      </c:catAx>
      <c:valAx>
        <c:axId val="5494171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942173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Sheet2!$U$116:$U$128</c:f>
              <c:numCache>
                <c:formatCode>h:mm</c:formatCode>
                <c:ptCount val="13"/>
                <c:pt idx="0">
                  <c:v>0.46666666666666662</c:v>
                </c:pt>
                <c:pt idx="1">
                  <c:v>0.47083333333333338</c:v>
                </c:pt>
                <c:pt idx="2">
                  <c:v>0.47500000000000003</c:v>
                </c:pt>
                <c:pt idx="3">
                  <c:v>0.47916666666666669</c:v>
                </c:pt>
                <c:pt idx="4">
                  <c:v>0.48333333333333334</c:v>
                </c:pt>
                <c:pt idx="5">
                  <c:v>0.48749999999999999</c:v>
                </c:pt>
                <c:pt idx="6">
                  <c:v>0.4916666666666667</c:v>
                </c:pt>
                <c:pt idx="7">
                  <c:v>0.49583333333333335</c:v>
                </c:pt>
                <c:pt idx="8">
                  <c:v>0.5</c:v>
                </c:pt>
                <c:pt idx="9">
                  <c:v>0.50416666666666665</c:v>
                </c:pt>
                <c:pt idx="10">
                  <c:v>0.5083333333333333</c:v>
                </c:pt>
                <c:pt idx="11">
                  <c:v>0.51250000000000007</c:v>
                </c:pt>
                <c:pt idx="12">
                  <c:v>0.51666666666666672</c:v>
                </c:pt>
              </c:numCache>
            </c:numRef>
          </c:cat>
          <c:val>
            <c:numRef>
              <c:f>Sheet2!$W$116:$W$128</c:f>
              <c:numCache>
                <c:formatCode>General</c:formatCode>
                <c:ptCount val="13"/>
                <c:pt idx="0">
                  <c:v>0.43891200000000002</c:v>
                </c:pt>
                <c:pt idx="1">
                  <c:v>0.48768</c:v>
                </c:pt>
                <c:pt idx="2">
                  <c:v>0.53644800000000004</c:v>
                </c:pt>
                <c:pt idx="3">
                  <c:v>0.58521599999999996</c:v>
                </c:pt>
                <c:pt idx="4">
                  <c:v>1.2110719999999999</c:v>
                </c:pt>
                <c:pt idx="5">
                  <c:v>2.4140160000000002</c:v>
                </c:pt>
                <c:pt idx="6">
                  <c:v>3.882644</c:v>
                </c:pt>
                <c:pt idx="7">
                  <c:v>6.9631559999999997</c:v>
                </c:pt>
                <c:pt idx="8">
                  <c:v>4.8331119999999999</c:v>
                </c:pt>
                <c:pt idx="9">
                  <c:v>0.96316800000000002</c:v>
                </c:pt>
                <c:pt idx="10">
                  <c:v>0.84734399999999999</c:v>
                </c:pt>
                <c:pt idx="11">
                  <c:v>0.73151999999999995</c:v>
                </c:pt>
                <c:pt idx="12">
                  <c:v>0.61569600000000002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28-4725-B7E5-4CB535A55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220184"/>
        <c:axId val="598227072"/>
      </c:barChart>
      <c:catAx>
        <c:axId val="598220184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7072"/>
        <c:crosses val="autoZero"/>
        <c:auto val="1"/>
        <c:lblAlgn val="ctr"/>
        <c:lblOffset val="100"/>
        <c:noMultiLvlLbl val="0"/>
      </c:catAx>
      <c:valAx>
        <c:axId val="598227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220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Sheet2!$AS$119:$AS$128</c:f>
              <c:numCache>
                <c:formatCode>h:mm</c:formatCode>
                <c:ptCount val="10"/>
                <c:pt idx="0">
                  <c:v>0.47916666666666669</c:v>
                </c:pt>
                <c:pt idx="1">
                  <c:v>0.48333333333333334</c:v>
                </c:pt>
                <c:pt idx="2">
                  <c:v>0.48749999999999999</c:v>
                </c:pt>
                <c:pt idx="3">
                  <c:v>0.4916666666666667</c:v>
                </c:pt>
                <c:pt idx="4">
                  <c:v>0.49583333333333335</c:v>
                </c:pt>
                <c:pt idx="5">
                  <c:v>0.5</c:v>
                </c:pt>
                <c:pt idx="6">
                  <c:v>0.50416666666666665</c:v>
                </c:pt>
                <c:pt idx="7">
                  <c:v>0.5083333333333333</c:v>
                </c:pt>
                <c:pt idx="8">
                  <c:v>0.51250000000000007</c:v>
                </c:pt>
                <c:pt idx="9">
                  <c:v>0.51666666666666672</c:v>
                </c:pt>
              </c:numCache>
            </c:numRef>
          </c:cat>
          <c:val>
            <c:numRef>
              <c:f>Sheet2!$AU$119:$AU$128</c:f>
              <c:numCache>
                <c:formatCode>General</c:formatCode>
                <c:ptCount val="10"/>
                <c:pt idx="0">
                  <c:v>0.87206399999999995</c:v>
                </c:pt>
                <c:pt idx="1">
                  <c:v>1.8046880000000001</c:v>
                </c:pt>
                <c:pt idx="2">
                  <c:v>3.597264</c:v>
                </c:pt>
                <c:pt idx="3">
                  <c:v>5.7857510000000003</c:v>
                </c:pt>
                <c:pt idx="4">
                  <c:v>10.376199</c:v>
                </c:pt>
                <c:pt idx="5">
                  <c:v>7.2020980000000003</c:v>
                </c:pt>
                <c:pt idx="6">
                  <c:v>1.4352720000000001</c:v>
                </c:pt>
                <c:pt idx="7">
                  <c:v>1.2626759999999999</c:v>
                </c:pt>
                <c:pt idx="8">
                  <c:v>1.0900799999999999</c:v>
                </c:pt>
                <c:pt idx="9">
                  <c:v>0.91748399999999997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F-4998-AEB1-545FC7AA4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6042216"/>
        <c:axId val="596040248"/>
      </c:barChart>
      <c:catAx>
        <c:axId val="596042216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0248"/>
        <c:crosses val="autoZero"/>
        <c:auto val="1"/>
        <c:lblAlgn val="ctr"/>
        <c:lblOffset val="100"/>
        <c:noMultiLvlLbl val="0"/>
      </c:catAx>
      <c:valAx>
        <c:axId val="5960402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042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8C1F9-3B2E-465A-951B-FA5E336C097D}" type="doc">
      <dgm:prSet loTypeId="urn:microsoft.com/office/officeart/2005/8/layout/funnel1" loCatId="process" qsTypeId="urn:microsoft.com/office/officeart/2005/8/quickstyle/3d3" qsCatId="3D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29D7A00-D194-4226-8D6A-7F2CBFFA86D1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F74543-3687-42A5-A892-F2B8363A19CA}" type="parTrans" cxnId="{5BAE1CD4-8783-4A64-88D6-FAA6B29C3046}">
      <dgm:prSet/>
      <dgm:spPr/>
      <dgm:t>
        <a:bodyPr/>
        <a:lstStyle/>
        <a:p>
          <a:endParaRPr lang="en-US"/>
        </a:p>
      </dgm:t>
    </dgm:pt>
    <dgm:pt modelId="{03BD15C4-F03E-4685-AAA4-E5099B557671}" type="sibTrans" cxnId="{5BAE1CD4-8783-4A64-88D6-FAA6B29C3046}">
      <dgm:prSet/>
      <dgm:spPr/>
      <dgm:t>
        <a:bodyPr/>
        <a:lstStyle/>
        <a:p>
          <a:endParaRPr lang="en-US"/>
        </a:p>
      </dgm:t>
    </dgm:pt>
    <dgm:pt modelId="{92ED9ACD-1EB6-4CE1-A3E1-EF6443E995B8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65C13F-F58D-4B0A-864D-F458DB412471}" type="parTrans" cxnId="{B73CAD38-DEF6-4D1C-90E4-23BC195FA6E9}">
      <dgm:prSet/>
      <dgm:spPr/>
      <dgm:t>
        <a:bodyPr/>
        <a:lstStyle/>
        <a:p>
          <a:endParaRPr lang="en-US"/>
        </a:p>
      </dgm:t>
    </dgm:pt>
    <dgm:pt modelId="{D66F0495-5BBC-4FFB-98D8-E370F54EC53F}" type="sibTrans" cxnId="{B73CAD38-DEF6-4D1C-90E4-23BC195FA6E9}">
      <dgm:prSet/>
      <dgm:spPr/>
      <dgm:t>
        <a:bodyPr/>
        <a:lstStyle/>
        <a:p>
          <a:endParaRPr lang="en-US"/>
        </a:p>
      </dgm:t>
    </dgm:pt>
    <dgm:pt modelId="{17563753-2FD1-4287-8052-4B0B3B2C9FB7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656443-738D-4B68-B674-DBCE98AE78F9}" type="parTrans" cxnId="{4857A188-D3E7-4795-801B-EDC7349D8DE4}">
      <dgm:prSet/>
      <dgm:spPr/>
      <dgm:t>
        <a:bodyPr/>
        <a:lstStyle/>
        <a:p>
          <a:endParaRPr lang="en-US"/>
        </a:p>
      </dgm:t>
    </dgm:pt>
    <dgm:pt modelId="{C585EE07-2BA8-4E23-B938-B3C18A24F0C4}" type="sibTrans" cxnId="{4857A188-D3E7-4795-801B-EDC7349D8DE4}">
      <dgm:prSet/>
      <dgm:spPr/>
      <dgm:t>
        <a:bodyPr/>
        <a:lstStyle/>
        <a:p>
          <a:endParaRPr lang="en-US"/>
        </a:p>
      </dgm:t>
    </dgm:pt>
    <dgm:pt modelId="{9130672E-EB5B-4709-BE87-8EBD1297B535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3F5FE4-AC1A-40E4-A86B-91C55030B64A}" type="parTrans" cxnId="{22AB793D-D368-4E95-A7D0-A640AFA7A89F}">
      <dgm:prSet/>
      <dgm:spPr/>
      <dgm:t>
        <a:bodyPr/>
        <a:lstStyle/>
        <a:p>
          <a:endParaRPr lang="en-US"/>
        </a:p>
      </dgm:t>
    </dgm:pt>
    <dgm:pt modelId="{123B4E68-9650-4CC2-9384-105EBF7FD7DE}" type="sibTrans" cxnId="{22AB793D-D368-4E95-A7D0-A640AFA7A89F}">
      <dgm:prSet/>
      <dgm:spPr/>
      <dgm:t>
        <a:bodyPr/>
        <a:lstStyle/>
        <a:p>
          <a:endParaRPr lang="en-US"/>
        </a:p>
      </dgm:t>
    </dgm:pt>
    <dgm:pt modelId="{18839809-F6A8-4CF9-A269-1E3A8216F7CA}" type="pres">
      <dgm:prSet presAssocID="{9018C1F9-3B2E-465A-951B-FA5E336C097D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4CAC789-AB97-455E-A042-E4858C8D555F}" type="pres">
      <dgm:prSet presAssocID="{9018C1F9-3B2E-465A-951B-FA5E336C097D}" presName="ellipse" presStyleLbl="trBgShp" presStyleIdx="0" presStyleCnt="1"/>
      <dgm:spPr/>
    </dgm:pt>
    <dgm:pt modelId="{1E2CA707-9141-4DE9-86AA-50FD8A84522C}" type="pres">
      <dgm:prSet presAssocID="{9018C1F9-3B2E-465A-951B-FA5E336C097D}" presName="arrow1" presStyleLbl="fgShp" presStyleIdx="0" presStyleCnt="1"/>
      <dgm:spPr/>
    </dgm:pt>
    <dgm:pt modelId="{9DDC1B2B-A0E4-4D59-BF6A-C594E827B4EB}" type="pres">
      <dgm:prSet presAssocID="{9018C1F9-3B2E-465A-951B-FA5E336C097D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D472B4-7015-4A45-9A2A-C0D302467ADD}" type="pres">
      <dgm:prSet presAssocID="{92ED9ACD-1EB6-4CE1-A3E1-EF6443E995B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FC980C-C84A-4059-993D-FE795A204AF1}" type="pres">
      <dgm:prSet presAssocID="{17563753-2FD1-4287-8052-4B0B3B2C9FB7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ED45AB-5E96-4B48-B2FE-21EA2749BB08}" type="pres">
      <dgm:prSet presAssocID="{9130672E-EB5B-4709-BE87-8EBD1297B535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E32116-58E5-4FC6-AFA8-03592294BCBC}" type="pres">
      <dgm:prSet presAssocID="{9018C1F9-3B2E-465A-951B-FA5E336C097D}" presName="funnel" presStyleLbl="trAlignAcc1" presStyleIdx="0" presStyleCnt="1" custLinFactNeighborX="0" custLinFactNeighborY="-893"/>
      <dgm:spPr/>
    </dgm:pt>
  </dgm:ptLst>
  <dgm:cxnLst>
    <dgm:cxn modelId="{B73CAD38-DEF6-4D1C-90E4-23BC195FA6E9}" srcId="{9018C1F9-3B2E-465A-951B-FA5E336C097D}" destId="{92ED9ACD-1EB6-4CE1-A3E1-EF6443E995B8}" srcOrd="1" destOrd="0" parTransId="{7C65C13F-F58D-4B0A-864D-F458DB412471}" sibTransId="{D66F0495-5BBC-4FFB-98D8-E370F54EC53F}"/>
    <dgm:cxn modelId="{22AB793D-D368-4E95-A7D0-A640AFA7A89F}" srcId="{9018C1F9-3B2E-465A-951B-FA5E336C097D}" destId="{9130672E-EB5B-4709-BE87-8EBD1297B535}" srcOrd="3" destOrd="0" parTransId="{713F5FE4-AC1A-40E4-A86B-91C55030B64A}" sibTransId="{123B4E68-9650-4CC2-9384-105EBF7FD7DE}"/>
    <dgm:cxn modelId="{5BAE1CD4-8783-4A64-88D6-FAA6B29C3046}" srcId="{9018C1F9-3B2E-465A-951B-FA5E336C097D}" destId="{C29D7A00-D194-4226-8D6A-7F2CBFFA86D1}" srcOrd="0" destOrd="0" parTransId="{0AF74543-3687-42A5-A892-F2B8363A19CA}" sibTransId="{03BD15C4-F03E-4685-AAA4-E5099B557671}"/>
    <dgm:cxn modelId="{B281CDA6-E9F1-4454-B857-715CC0EC867D}" type="presOf" srcId="{9018C1F9-3B2E-465A-951B-FA5E336C097D}" destId="{18839809-F6A8-4CF9-A269-1E3A8216F7CA}" srcOrd="0" destOrd="0" presId="urn:microsoft.com/office/officeart/2005/8/layout/funnel1"/>
    <dgm:cxn modelId="{9209353B-3083-40A9-AD15-D034CBFE55D4}" type="presOf" srcId="{9130672E-EB5B-4709-BE87-8EBD1297B535}" destId="{9DDC1B2B-A0E4-4D59-BF6A-C594E827B4EB}" srcOrd="0" destOrd="0" presId="urn:microsoft.com/office/officeart/2005/8/layout/funnel1"/>
    <dgm:cxn modelId="{4D1104F3-347C-4828-92D9-0253022A033F}" type="presOf" srcId="{17563753-2FD1-4287-8052-4B0B3B2C9FB7}" destId="{AAD472B4-7015-4A45-9A2A-C0D302467ADD}" srcOrd="0" destOrd="0" presId="urn:microsoft.com/office/officeart/2005/8/layout/funnel1"/>
    <dgm:cxn modelId="{7D42B5A4-7A0A-4AD1-A771-EFDA699A2E1C}" type="presOf" srcId="{C29D7A00-D194-4226-8D6A-7F2CBFFA86D1}" destId="{3DED45AB-5E96-4B48-B2FE-21EA2749BB08}" srcOrd="0" destOrd="0" presId="urn:microsoft.com/office/officeart/2005/8/layout/funnel1"/>
    <dgm:cxn modelId="{4857A188-D3E7-4795-801B-EDC7349D8DE4}" srcId="{9018C1F9-3B2E-465A-951B-FA5E336C097D}" destId="{17563753-2FD1-4287-8052-4B0B3B2C9FB7}" srcOrd="2" destOrd="0" parTransId="{31656443-738D-4B68-B674-DBCE98AE78F9}" sibTransId="{C585EE07-2BA8-4E23-B938-B3C18A24F0C4}"/>
    <dgm:cxn modelId="{A8C80D16-FA15-4E2C-83FB-990E940A7AFF}" type="presOf" srcId="{92ED9ACD-1EB6-4CE1-A3E1-EF6443E995B8}" destId="{46FC980C-C84A-4059-993D-FE795A204AF1}" srcOrd="0" destOrd="0" presId="urn:microsoft.com/office/officeart/2005/8/layout/funnel1"/>
    <dgm:cxn modelId="{BDDFBEFA-4331-4021-A01F-6973A9B42C96}" type="presParOf" srcId="{18839809-F6A8-4CF9-A269-1E3A8216F7CA}" destId="{C4CAC789-AB97-455E-A042-E4858C8D555F}" srcOrd="0" destOrd="0" presId="urn:microsoft.com/office/officeart/2005/8/layout/funnel1"/>
    <dgm:cxn modelId="{65B6BA8C-4D81-4DD5-AFA0-08790B4E0DC3}" type="presParOf" srcId="{18839809-F6A8-4CF9-A269-1E3A8216F7CA}" destId="{1E2CA707-9141-4DE9-86AA-50FD8A84522C}" srcOrd="1" destOrd="0" presId="urn:microsoft.com/office/officeart/2005/8/layout/funnel1"/>
    <dgm:cxn modelId="{5B852ADF-1BC9-4B43-B3B1-02DEF8D5F454}" type="presParOf" srcId="{18839809-F6A8-4CF9-A269-1E3A8216F7CA}" destId="{9DDC1B2B-A0E4-4D59-BF6A-C594E827B4EB}" srcOrd="2" destOrd="0" presId="urn:microsoft.com/office/officeart/2005/8/layout/funnel1"/>
    <dgm:cxn modelId="{EB291436-D571-439C-B38C-E605A8C71A67}" type="presParOf" srcId="{18839809-F6A8-4CF9-A269-1E3A8216F7CA}" destId="{AAD472B4-7015-4A45-9A2A-C0D302467ADD}" srcOrd="3" destOrd="0" presId="urn:microsoft.com/office/officeart/2005/8/layout/funnel1"/>
    <dgm:cxn modelId="{BC84464A-D2C0-4F45-906C-D38D0664E906}" type="presParOf" srcId="{18839809-F6A8-4CF9-A269-1E3A8216F7CA}" destId="{46FC980C-C84A-4059-993D-FE795A204AF1}" srcOrd="4" destOrd="0" presId="urn:microsoft.com/office/officeart/2005/8/layout/funnel1"/>
    <dgm:cxn modelId="{0F9B9554-2639-4ED2-88F4-D594A7416BDC}" type="presParOf" srcId="{18839809-F6A8-4CF9-A269-1E3A8216F7CA}" destId="{3DED45AB-5E96-4B48-B2FE-21EA2749BB08}" srcOrd="5" destOrd="0" presId="urn:microsoft.com/office/officeart/2005/8/layout/funnel1"/>
    <dgm:cxn modelId="{C63B56D1-8F38-46D4-BA2A-C311DD7CE782}" type="presParOf" srcId="{18839809-F6A8-4CF9-A269-1E3A8216F7CA}" destId="{ACE32116-58E5-4FC6-AFA8-03592294BCB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86908-1E1B-4E53-AC40-318A01B2138A}" type="doc">
      <dgm:prSet loTypeId="urn:microsoft.com/office/officeart/2008/layout/RadialCluster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717D607C-C050-49D2-97E7-FBF9779117CB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9D33E69-D580-4192-B6A8-D82E09E35303}" type="parTrans" cxnId="{4340D305-3ACD-40F7-A68F-610B7D4873F8}">
      <dgm:prSet/>
      <dgm:spPr/>
      <dgm:t>
        <a:bodyPr/>
        <a:lstStyle/>
        <a:p>
          <a:endParaRPr lang="en-US"/>
        </a:p>
      </dgm:t>
    </dgm:pt>
    <dgm:pt modelId="{7C370E18-7335-4674-B0BD-73114A45DADC}" type="sibTrans" cxnId="{4340D305-3ACD-40F7-A68F-610B7D4873F8}">
      <dgm:prSet/>
      <dgm:spPr/>
      <dgm:t>
        <a:bodyPr/>
        <a:lstStyle/>
        <a:p>
          <a:endParaRPr lang="en-US"/>
        </a:p>
      </dgm:t>
    </dgm:pt>
    <dgm:pt modelId="{B3EEC0EE-EDB3-443B-871A-3839F6E45124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1. Limited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field of view of objects</a:t>
          </a:r>
          <a:endParaRPr lang="en-US" sz="1600" dirty="0"/>
        </a:p>
      </dgm:t>
    </dgm:pt>
    <dgm:pt modelId="{96CC8907-C064-4DD1-9A43-F1B713C5AD7E}" type="parTrans" cxnId="{ED78B9FF-C0AD-4A51-89AE-E5AEF69FB471}">
      <dgm:prSet/>
      <dgm:spPr/>
      <dgm:t>
        <a:bodyPr/>
        <a:lstStyle/>
        <a:p>
          <a:endParaRPr lang="en-US"/>
        </a:p>
      </dgm:t>
    </dgm:pt>
    <dgm:pt modelId="{677E7071-A7A1-4015-ABAE-F48A78481347}" type="sibTrans" cxnId="{ED78B9FF-C0AD-4A51-89AE-E5AEF69FB471}">
      <dgm:prSet/>
      <dgm:spPr/>
      <dgm:t>
        <a:bodyPr/>
        <a:lstStyle/>
        <a:p>
          <a:endParaRPr lang="en-US"/>
        </a:p>
      </dgm:t>
    </dgm:pt>
    <dgm:pt modelId="{0AEB8EE1-6C66-493C-95E2-9F5C97404867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3. Lack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real-time data dissemination</a:t>
          </a:r>
          <a:endParaRPr lang="en-US" sz="1600" dirty="0"/>
        </a:p>
      </dgm:t>
    </dgm:pt>
    <dgm:pt modelId="{E976D62A-00CB-4133-B85B-69D564FA5042}" type="parTrans" cxnId="{0E2BB83F-52DB-497D-A09D-EB254A137476}">
      <dgm:prSet/>
      <dgm:spPr/>
      <dgm:t>
        <a:bodyPr/>
        <a:lstStyle/>
        <a:p>
          <a:endParaRPr lang="en-US"/>
        </a:p>
      </dgm:t>
    </dgm:pt>
    <dgm:pt modelId="{AC0C5E0D-6C16-4A0C-8995-B24A1F0882FF}" type="sibTrans" cxnId="{0E2BB83F-52DB-497D-A09D-EB254A137476}">
      <dgm:prSet/>
      <dgm:spPr/>
      <dgm:t>
        <a:bodyPr/>
        <a:lstStyle/>
        <a:p>
          <a:endParaRPr lang="en-US"/>
        </a:p>
      </dgm:t>
    </dgm:pt>
    <dgm:pt modelId="{98670347-F378-4A49-AD85-C1C9567D988C}">
      <dgm:prSet phldrT="[Text]" custT="1"/>
      <dgm:spPr/>
      <dgm:t>
        <a:bodyPr/>
        <a:lstStyle/>
        <a:p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2. Lack 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features enabling collaboration</a:t>
          </a:r>
          <a:endParaRPr lang="en-US" sz="1600" dirty="0"/>
        </a:p>
      </dgm:t>
    </dgm:pt>
    <dgm:pt modelId="{1194F49C-5E74-415B-8040-A12FDC9C5E70}" type="parTrans" cxnId="{F795F45A-DBE1-45FF-9157-DABB2EE5591E}">
      <dgm:prSet/>
      <dgm:spPr/>
      <dgm:t>
        <a:bodyPr/>
        <a:lstStyle/>
        <a:p>
          <a:endParaRPr lang="en-US"/>
        </a:p>
      </dgm:t>
    </dgm:pt>
    <dgm:pt modelId="{1CF57FBB-2B5A-446F-A270-93BC102C51C0}" type="sibTrans" cxnId="{F795F45A-DBE1-45FF-9157-DABB2EE5591E}">
      <dgm:prSet/>
      <dgm:spPr/>
      <dgm:t>
        <a:bodyPr/>
        <a:lstStyle/>
        <a:p>
          <a:endParaRPr lang="en-US"/>
        </a:p>
      </dgm:t>
    </dgm:pt>
    <dgm:pt modelId="{39AA3D5A-FD40-4B51-8066-5F8088C34177}" type="pres">
      <dgm:prSet presAssocID="{53A86908-1E1B-4E53-AC40-318A01B2138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5C10DFC-AE9A-4B87-8E03-469603A8A314}" type="pres">
      <dgm:prSet presAssocID="{717D607C-C050-49D2-97E7-FBF9779117CB}" presName="singleCycle" presStyleCnt="0"/>
      <dgm:spPr/>
    </dgm:pt>
    <dgm:pt modelId="{54B642C1-6AA1-49F1-9563-48858C57105B}" type="pres">
      <dgm:prSet presAssocID="{717D607C-C050-49D2-97E7-FBF9779117CB}" presName="singleCenter" presStyleLbl="node1" presStyleIdx="0" presStyleCnt="4">
        <dgm:presLayoutVars>
          <dgm:chMax val="7"/>
          <dgm:chPref val="7"/>
        </dgm:presLayoutVars>
      </dgm:prSet>
      <dgm:spPr/>
      <dgm:t>
        <a:bodyPr/>
        <a:lstStyle/>
        <a:p>
          <a:endParaRPr lang="en-US"/>
        </a:p>
      </dgm:t>
    </dgm:pt>
    <dgm:pt modelId="{089B0B8B-3F60-42BE-B25D-BDCFF85D6EBC}" type="pres">
      <dgm:prSet presAssocID="{96CC8907-C064-4DD1-9A43-F1B713C5AD7E}" presName="Name56" presStyleLbl="parChTrans1D2" presStyleIdx="0" presStyleCnt="3"/>
      <dgm:spPr/>
      <dgm:t>
        <a:bodyPr/>
        <a:lstStyle/>
        <a:p>
          <a:endParaRPr lang="en-US"/>
        </a:p>
      </dgm:t>
    </dgm:pt>
    <dgm:pt modelId="{2595CB4F-D95F-4B6C-B4B6-B1440B1F1925}" type="pres">
      <dgm:prSet presAssocID="{B3EEC0EE-EDB3-443B-871A-3839F6E45124}" presName="text0" presStyleLbl="node1" presStyleIdx="1" presStyleCnt="4" custScaleX="282063" custScaleY="60319" custRadScaleRad="79126" custRadScaleInc="-18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E3136D-4D78-4246-BF23-79D35C3C5007}" type="pres">
      <dgm:prSet presAssocID="{E976D62A-00CB-4133-B85B-69D564FA5042}" presName="Name56" presStyleLbl="parChTrans1D2" presStyleIdx="1" presStyleCnt="3"/>
      <dgm:spPr/>
      <dgm:t>
        <a:bodyPr/>
        <a:lstStyle/>
        <a:p>
          <a:endParaRPr lang="en-US"/>
        </a:p>
      </dgm:t>
    </dgm:pt>
    <dgm:pt modelId="{EFAA46DB-6F56-465B-ADCB-01845E675CB8}" type="pres">
      <dgm:prSet presAssocID="{0AEB8EE1-6C66-493C-95E2-9F5C97404867}" presName="text0" presStyleLbl="node1" presStyleIdx="2" presStyleCnt="4" custScaleX="246813" custScaleY="65538" custRadScaleRad="133040" custRadScaleInc="-1089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F98A5D-AABD-43F9-BDF0-83F6EE82F84A}" type="pres">
      <dgm:prSet presAssocID="{1194F49C-5E74-415B-8040-A12FDC9C5E70}" presName="Name56" presStyleLbl="parChTrans1D2" presStyleIdx="2" presStyleCnt="3"/>
      <dgm:spPr/>
      <dgm:t>
        <a:bodyPr/>
        <a:lstStyle/>
        <a:p>
          <a:endParaRPr lang="en-US"/>
        </a:p>
      </dgm:t>
    </dgm:pt>
    <dgm:pt modelId="{F77F7B0B-E121-4329-93A6-FD9ADFAF722E}" type="pres">
      <dgm:prSet presAssocID="{98670347-F378-4A49-AD85-C1C9567D988C}" presName="text0" presStyleLbl="node1" presStyleIdx="3" presStyleCnt="4" custScaleX="261043" custScaleY="69738" custRadScaleRad="120243" custRadScaleInc="4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2BB83F-52DB-497D-A09D-EB254A137476}" srcId="{717D607C-C050-49D2-97E7-FBF9779117CB}" destId="{0AEB8EE1-6C66-493C-95E2-9F5C97404867}" srcOrd="1" destOrd="0" parTransId="{E976D62A-00CB-4133-B85B-69D564FA5042}" sibTransId="{AC0C5E0D-6C16-4A0C-8995-B24A1F0882FF}"/>
    <dgm:cxn modelId="{1995CB71-B8D9-4C1C-A0CD-F8E467563CCB}" type="presOf" srcId="{E976D62A-00CB-4133-B85B-69D564FA5042}" destId="{43E3136D-4D78-4246-BF23-79D35C3C5007}" srcOrd="0" destOrd="0" presId="urn:microsoft.com/office/officeart/2008/layout/RadialCluster"/>
    <dgm:cxn modelId="{ED78B9FF-C0AD-4A51-89AE-E5AEF69FB471}" srcId="{717D607C-C050-49D2-97E7-FBF9779117CB}" destId="{B3EEC0EE-EDB3-443B-871A-3839F6E45124}" srcOrd="0" destOrd="0" parTransId="{96CC8907-C064-4DD1-9A43-F1B713C5AD7E}" sibTransId="{677E7071-A7A1-4015-ABAE-F48A78481347}"/>
    <dgm:cxn modelId="{884DBC0D-0A6C-417D-8CAD-24C4F5353C8A}" type="presOf" srcId="{717D607C-C050-49D2-97E7-FBF9779117CB}" destId="{54B642C1-6AA1-49F1-9563-48858C57105B}" srcOrd="0" destOrd="0" presId="urn:microsoft.com/office/officeart/2008/layout/RadialCluster"/>
    <dgm:cxn modelId="{334EF7DD-6935-4587-BBCB-E64574CAA8FD}" type="presOf" srcId="{0AEB8EE1-6C66-493C-95E2-9F5C97404867}" destId="{EFAA46DB-6F56-465B-ADCB-01845E675CB8}" srcOrd="0" destOrd="0" presId="urn:microsoft.com/office/officeart/2008/layout/RadialCluster"/>
    <dgm:cxn modelId="{FF802FB4-9B4F-4559-A851-C12069829235}" type="presOf" srcId="{53A86908-1E1B-4E53-AC40-318A01B2138A}" destId="{39AA3D5A-FD40-4B51-8066-5F8088C34177}" srcOrd="0" destOrd="0" presId="urn:microsoft.com/office/officeart/2008/layout/RadialCluster"/>
    <dgm:cxn modelId="{B2D5075E-8707-445D-BF71-DC95275E1095}" type="presOf" srcId="{98670347-F378-4A49-AD85-C1C9567D988C}" destId="{F77F7B0B-E121-4329-93A6-FD9ADFAF722E}" srcOrd="0" destOrd="0" presId="urn:microsoft.com/office/officeart/2008/layout/RadialCluster"/>
    <dgm:cxn modelId="{69BB4D0E-1ED4-40DF-B93A-CB2D34CAA463}" type="presOf" srcId="{96CC8907-C064-4DD1-9A43-F1B713C5AD7E}" destId="{089B0B8B-3F60-42BE-B25D-BDCFF85D6EBC}" srcOrd="0" destOrd="0" presId="urn:microsoft.com/office/officeart/2008/layout/RadialCluster"/>
    <dgm:cxn modelId="{F795F45A-DBE1-45FF-9157-DABB2EE5591E}" srcId="{717D607C-C050-49D2-97E7-FBF9779117CB}" destId="{98670347-F378-4A49-AD85-C1C9567D988C}" srcOrd="2" destOrd="0" parTransId="{1194F49C-5E74-415B-8040-A12FDC9C5E70}" sibTransId="{1CF57FBB-2B5A-446F-A270-93BC102C51C0}"/>
    <dgm:cxn modelId="{B1CCBC94-B643-449A-9BD3-BFEA8449415A}" type="presOf" srcId="{1194F49C-5E74-415B-8040-A12FDC9C5E70}" destId="{BDF98A5D-AABD-43F9-BDF0-83F6EE82F84A}" srcOrd="0" destOrd="0" presId="urn:microsoft.com/office/officeart/2008/layout/RadialCluster"/>
    <dgm:cxn modelId="{4340D305-3ACD-40F7-A68F-610B7D4873F8}" srcId="{53A86908-1E1B-4E53-AC40-318A01B2138A}" destId="{717D607C-C050-49D2-97E7-FBF9779117CB}" srcOrd="0" destOrd="0" parTransId="{59D33E69-D580-4192-B6A8-D82E09E35303}" sibTransId="{7C370E18-7335-4674-B0BD-73114A45DADC}"/>
    <dgm:cxn modelId="{B716A51A-78E1-4C68-8417-C013DDB560F4}" type="presOf" srcId="{B3EEC0EE-EDB3-443B-871A-3839F6E45124}" destId="{2595CB4F-D95F-4B6C-B4B6-B1440B1F1925}" srcOrd="0" destOrd="0" presId="urn:microsoft.com/office/officeart/2008/layout/RadialCluster"/>
    <dgm:cxn modelId="{A87D31EC-6D34-4E46-AA6A-8921B32F30DC}" type="presParOf" srcId="{39AA3D5A-FD40-4B51-8066-5F8088C34177}" destId="{75C10DFC-AE9A-4B87-8E03-469603A8A314}" srcOrd="0" destOrd="0" presId="urn:microsoft.com/office/officeart/2008/layout/RadialCluster"/>
    <dgm:cxn modelId="{8F1CD8E8-7A78-4B3E-B36B-78CDF6973079}" type="presParOf" srcId="{75C10DFC-AE9A-4B87-8E03-469603A8A314}" destId="{54B642C1-6AA1-49F1-9563-48858C57105B}" srcOrd="0" destOrd="0" presId="urn:microsoft.com/office/officeart/2008/layout/RadialCluster"/>
    <dgm:cxn modelId="{A1A7640D-2B61-4432-8D38-68633E4EE0C6}" type="presParOf" srcId="{75C10DFC-AE9A-4B87-8E03-469603A8A314}" destId="{089B0B8B-3F60-42BE-B25D-BDCFF85D6EBC}" srcOrd="1" destOrd="0" presId="urn:microsoft.com/office/officeart/2008/layout/RadialCluster"/>
    <dgm:cxn modelId="{5279C538-FFD5-4545-80E8-CD90C76050AE}" type="presParOf" srcId="{75C10DFC-AE9A-4B87-8E03-469603A8A314}" destId="{2595CB4F-D95F-4B6C-B4B6-B1440B1F1925}" srcOrd="2" destOrd="0" presId="urn:microsoft.com/office/officeart/2008/layout/RadialCluster"/>
    <dgm:cxn modelId="{BBDEEBA9-6E3D-42D6-BFC6-71F035CEE55A}" type="presParOf" srcId="{75C10DFC-AE9A-4B87-8E03-469603A8A314}" destId="{43E3136D-4D78-4246-BF23-79D35C3C5007}" srcOrd="3" destOrd="0" presId="urn:microsoft.com/office/officeart/2008/layout/RadialCluster"/>
    <dgm:cxn modelId="{44352ADA-F133-4F58-8FAC-E5D0ACF94A1E}" type="presParOf" srcId="{75C10DFC-AE9A-4B87-8E03-469603A8A314}" destId="{EFAA46DB-6F56-465B-ADCB-01845E675CB8}" srcOrd="4" destOrd="0" presId="urn:microsoft.com/office/officeart/2008/layout/RadialCluster"/>
    <dgm:cxn modelId="{F315E69D-F66A-4F16-AAA1-8A12233991C8}" type="presParOf" srcId="{75C10DFC-AE9A-4B87-8E03-469603A8A314}" destId="{BDF98A5D-AABD-43F9-BDF0-83F6EE82F84A}" srcOrd="5" destOrd="0" presId="urn:microsoft.com/office/officeart/2008/layout/RadialCluster"/>
    <dgm:cxn modelId="{862F4C83-A4E3-4900-9F2D-F02F5DA008C5}" type="presParOf" srcId="{75C10DFC-AE9A-4B87-8E03-469603A8A314}" destId="{F77F7B0B-E121-4329-93A6-FD9ADFAF722E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59A23-4CE4-416E-B62F-A423302B38E7}" type="doc">
      <dgm:prSet loTypeId="urn:microsoft.com/office/officeart/2005/8/layout/hProcess9" loCatId="process" qsTypeId="urn:microsoft.com/office/officeart/2005/8/quickstyle/simple1" qsCatId="simple" csTypeId="urn:microsoft.com/office/officeart/2005/8/colors/accent3_2" csCatId="accent3" phldr="1"/>
      <dgm:spPr/>
    </dgm:pt>
    <dgm:pt modelId="{7077BEC3-0C99-4DB6-917A-92D54F55D5DC}">
      <dgm:prSet phldrT="[Text]"/>
      <dgm:spPr/>
      <dgm:t>
        <a:bodyPr/>
        <a:lstStyle/>
        <a:p>
          <a:r>
            <a:rPr lang="en-US" dirty="0" smtClean="0"/>
            <a:t>Data from previous overflows or SWMM</a:t>
          </a:r>
          <a:endParaRPr lang="en-US" dirty="0"/>
        </a:p>
      </dgm:t>
    </dgm:pt>
    <dgm:pt modelId="{C6C7EE86-D649-411F-B578-D11C3CC81192}" type="parTrans" cxnId="{B5A32508-895E-497B-8E0D-3B834785821A}">
      <dgm:prSet/>
      <dgm:spPr/>
      <dgm:t>
        <a:bodyPr/>
        <a:lstStyle/>
        <a:p>
          <a:endParaRPr lang="en-US"/>
        </a:p>
      </dgm:t>
    </dgm:pt>
    <dgm:pt modelId="{78D461BB-8488-481D-B16B-67BB604E142A}" type="sibTrans" cxnId="{B5A32508-895E-497B-8E0D-3B834785821A}">
      <dgm:prSet/>
      <dgm:spPr/>
      <dgm:t>
        <a:bodyPr/>
        <a:lstStyle/>
        <a:p>
          <a:endParaRPr lang="en-US"/>
        </a:p>
      </dgm:t>
    </dgm:pt>
    <dgm:pt modelId="{FC14547A-97D1-4E85-9874-EBBE3F980E1E}">
      <dgm:prSet phldrT="[Text]"/>
      <dgm:spPr/>
      <dgm:t>
        <a:bodyPr/>
        <a:lstStyle/>
        <a:p>
          <a:r>
            <a:rPr lang="en-US" dirty="0" smtClean="0"/>
            <a:t>Create models for predicting overflows</a:t>
          </a:r>
          <a:endParaRPr lang="en-US" dirty="0"/>
        </a:p>
      </dgm:t>
    </dgm:pt>
    <dgm:pt modelId="{A659F518-13F9-4A82-8E40-652545FF7C5C}" type="parTrans" cxnId="{87FF8DDC-1119-4011-9AC8-E7C6C7BBD94B}">
      <dgm:prSet/>
      <dgm:spPr/>
      <dgm:t>
        <a:bodyPr/>
        <a:lstStyle/>
        <a:p>
          <a:endParaRPr lang="en-US"/>
        </a:p>
      </dgm:t>
    </dgm:pt>
    <dgm:pt modelId="{3FAABF95-D48B-411B-80E2-34E26224A898}" type="sibTrans" cxnId="{87FF8DDC-1119-4011-9AC8-E7C6C7BBD94B}">
      <dgm:prSet/>
      <dgm:spPr/>
      <dgm:t>
        <a:bodyPr/>
        <a:lstStyle/>
        <a:p>
          <a:endParaRPr lang="en-US"/>
        </a:p>
      </dgm:t>
    </dgm:pt>
    <dgm:pt modelId="{A5914A51-5C4D-4831-B19E-C9EB4A40D435}">
      <dgm:prSet phldrT="[Text]"/>
      <dgm:spPr/>
      <dgm:t>
        <a:bodyPr/>
        <a:lstStyle/>
        <a:p>
          <a:r>
            <a:rPr lang="en-US" dirty="0" smtClean="0"/>
            <a:t>Visualize in a twin MR model</a:t>
          </a:r>
          <a:endParaRPr lang="en-US" dirty="0"/>
        </a:p>
      </dgm:t>
    </dgm:pt>
    <dgm:pt modelId="{DE4630CB-ECF0-49C3-9391-279541B0CCD4}" type="parTrans" cxnId="{904DF77E-860A-443D-81FA-4CEBBFA83E9C}">
      <dgm:prSet/>
      <dgm:spPr/>
      <dgm:t>
        <a:bodyPr/>
        <a:lstStyle/>
        <a:p>
          <a:endParaRPr lang="en-US"/>
        </a:p>
      </dgm:t>
    </dgm:pt>
    <dgm:pt modelId="{695BD1F2-0F9C-435A-A205-2DD7F3B04FA8}" type="sibTrans" cxnId="{904DF77E-860A-443D-81FA-4CEBBFA83E9C}">
      <dgm:prSet/>
      <dgm:spPr/>
      <dgm:t>
        <a:bodyPr/>
        <a:lstStyle/>
        <a:p>
          <a:endParaRPr lang="en-US"/>
        </a:p>
      </dgm:t>
    </dgm:pt>
    <dgm:pt modelId="{31684DC1-A5BB-4220-9E90-151A430A8C6B}" type="pres">
      <dgm:prSet presAssocID="{89859A23-4CE4-416E-B62F-A423302B38E7}" presName="CompostProcess" presStyleCnt="0">
        <dgm:presLayoutVars>
          <dgm:dir/>
          <dgm:resizeHandles val="exact"/>
        </dgm:presLayoutVars>
      </dgm:prSet>
      <dgm:spPr/>
    </dgm:pt>
    <dgm:pt modelId="{96407FF6-54D6-4488-90C4-D082E1CDA8B1}" type="pres">
      <dgm:prSet presAssocID="{89859A23-4CE4-416E-B62F-A423302B38E7}" presName="arrow" presStyleLbl="bgShp" presStyleIdx="0" presStyleCnt="1"/>
      <dgm:spPr/>
    </dgm:pt>
    <dgm:pt modelId="{CB1EE138-E2B9-4DEB-B25E-C18792865AB4}" type="pres">
      <dgm:prSet presAssocID="{89859A23-4CE4-416E-B62F-A423302B38E7}" presName="linearProcess" presStyleCnt="0"/>
      <dgm:spPr/>
    </dgm:pt>
    <dgm:pt modelId="{A84B6364-6D13-4343-A6A8-E2BA1308637C}" type="pres">
      <dgm:prSet presAssocID="{7077BEC3-0C99-4DB6-917A-92D54F55D5DC}" presName="textNode" presStyleLbl="node1" presStyleIdx="0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89E012-5772-4F9F-B0F8-069302043CE3}" type="pres">
      <dgm:prSet presAssocID="{78D461BB-8488-481D-B16B-67BB604E142A}" presName="sibTrans" presStyleCnt="0"/>
      <dgm:spPr/>
    </dgm:pt>
    <dgm:pt modelId="{7F749F41-9DB3-477D-9F8F-5DD38D94C7A7}" type="pres">
      <dgm:prSet presAssocID="{FC14547A-97D1-4E85-9874-EBBE3F980E1E}" presName="textNode" presStyleLbl="node1" presStyleIdx="1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48B767-834F-4689-9A75-5B8823D712EA}" type="pres">
      <dgm:prSet presAssocID="{3FAABF95-D48B-411B-80E2-34E26224A898}" presName="sibTrans" presStyleCnt="0"/>
      <dgm:spPr/>
    </dgm:pt>
    <dgm:pt modelId="{04102317-7476-4497-84D3-452C883DE3E1}" type="pres">
      <dgm:prSet presAssocID="{A5914A51-5C4D-4831-B19E-C9EB4A40D435}" presName="textNode" presStyleLbl="node1" presStyleIdx="2" presStyleCnt="3" custScaleX="125777" custScaleY="5894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BB75D6-2169-43A0-B5C0-9D28B365E57E}" type="presOf" srcId="{7077BEC3-0C99-4DB6-917A-92D54F55D5DC}" destId="{A84B6364-6D13-4343-A6A8-E2BA1308637C}" srcOrd="0" destOrd="0" presId="urn:microsoft.com/office/officeart/2005/8/layout/hProcess9"/>
    <dgm:cxn modelId="{6A918BE5-0785-41FA-9600-61F6F1B25020}" type="presOf" srcId="{89859A23-4CE4-416E-B62F-A423302B38E7}" destId="{31684DC1-A5BB-4220-9E90-151A430A8C6B}" srcOrd="0" destOrd="0" presId="urn:microsoft.com/office/officeart/2005/8/layout/hProcess9"/>
    <dgm:cxn modelId="{87FF8DDC-1119-4011-9AC8-E7C6C7BBD94B}" srcId="{89859A23-4CE4-416E-B62F-A423302B38E7}" destId="{FC14547A-97D1-4E85-9874-EBBE3F980E1E}" srcOrd="1" destOrd="0" parTransId="{A659F518-13F9-4A82-8E40-652545FF7C5C}" sibTransId="{3FAABF95-D48B-411B-80E2-34E26224A898}"/>
    <dgm:cxn modelId="{B5A32508-895E-497B-8E0D-3B834785821A}" srcId="{89859A23-4CE4-416E-B62F-A423302B38E7}" destId="{7077BEC3-0C99-4DB6-917A-92D54F55D5DC}" srcOrd="0" destOrd="0" parTransId="{C6C7EE86-D649-411F-B578-D11C3CC81192}" sibTransId="{78D461BB-8488-481D-B16B-67BB604E142A}"/>
    <dgm:cxn modelId="{904DF77E-860A-443D-81FA-4CEBBFA83E9C}" srcId="{89859A23-4CE4-416E-B62F-A423302B38E7}" destId="{A5914A51-5C4D-4831-B19E-C9EB4A40D435}" srcOrd="2" destOrd="0" parTransId="{DE4630CB-ECF0-49C3-9391-279541B0CCD4}" sibTransId="{695BD1F2-0F9C-435A-A205-2DD7F3B04FA8}"/>
    <dgm:cxn modelId="{211EC283-241F-498B-839E-04AEE86F9ADB}" type="presOf" srcId="{FC14547A-97D1-4E85-9874-EBBE3F980E1E}" destId="{7F749F41-9DB3-477D-9F8F-5DD38D94C7A7}" srcOrd="0" destOrd="0" presId="urn:microsoft.com/office/officeart/2005/8/layout/hProcess9"/>
    <dgm:cxn modelId="{CFE70554-0F6D-4D9F-899B-DD4730A813F8}" type="presOf" srcId="{A5914A51-5C4D-4831-B19E-C9EB4A40D435}" destId="{04102317-7476-4497-84D3-452C883DE3E1}" srcOrd="0" destOrd="0" presId="urn:microsoft.com/office/officeart/2005/8/layout/hProcess9"/>
    <dgm:cxn modelId="{E4D5CF52-24BF-49E3-AA21-AF7F1598FDCF}" type="presParOf" srcId="{31684DC1-A5BB-4220-9E90-151A430A8C6B}" destId="{96407FF6-54D6-4488-90C4-D082E1CDA8B1}" srcOrd="0" destOrd="0" presId="urn:microsoft.com/office/officeart/2005/8/layout/hProcess9"/>
    <dgm:cxn modelId="{F468D642-60EE-407A-8DFA-B47BA71521C1}" type="presParOf" srcId="{31684DC1-A5BB-4220-9E90-151A430A8C6B}" destId="{CB1EE138-E2B9-4DEB-B25E-C18792865AB4}" srcOrd="1" destOrd="0" presId="urn:microsoft.com/office/officeart/2005/8/layout/hProcess9"/>
    <dgm:cxn modelId="{88D9459F-3A46-4DB6-8EB3-746901BA4709}" type="presParOf" srcId="{CB1EE138-E2B9-4DEB-B25E-C18792865AB4}" destId="{A84B6364-6D13-4343-A6A8-E2BA1308637C}" srcOrd="0" destOrd="0" presId="urn:microsoft.com/office/officeart/2005/8/layout/hProcess9"/>
    <dgm:cxn modelId="{29734943-A64F-403D-9927-66E19158F313}" type="presParOf" srcId="{CB1EE138-E2B9-4DEB-B25E-C18792865AB4}" destId="{3E89E012-5772-4F9F-B0F8-069302043CE3}" srcOrd="1" destOrd="0" presId="urn:microsoft.com/office/officeart/2005/8/layout/hProcess9"/>
    <dgm:cxn modelId="{0E58B0A0-7B00-4CC7-82CD-D98B7DE60121}" type="presParOf" srcId="{CB1EE138-E2B9-4DEB-B25E-C18792865AB4}" destId="{7F749F41-9DB3-477D-9F8F-5DD38D94C7A7}" srcOrd="2" destOrd="0" presId="urn:microsoft.com/office/officeart/2005/8/layout/hProcess9"/>
    <dgm:cxn modelId="{6F67D0E2-EA0D-4981-AF3E-E93069BF72EC}" type="presParOf" srcId="{CB1EE138-E2B9-4DEB-B25E-C18792865AB4}" destId="{8748B767-834F-4689-9A75-5B8823D712EA}" srcOrd="3" destOrd="0" presId="urn:microsoft.com/office/officeart/2005/8/layout/hProcess9"/>
    <dgm:cxn modelId="{80615F07-E4FA-43F2-8F23-A1751BB8C16D}" type="presParOf" srcId="{CB1EE138-E2B9-4DEB-B25E-C18792865AB4}" destId="{04102317-7476-4497-84D3-452C883DE3E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AC789-AB97-455E-A042-E4858C8D555F}">
      <dsp:nvSpPr>
        <dsp:cNvPr id="0" name=""/>
        <dsp:cNvSpPr/>
      </dsp:nvSpPr>
      <dsp:spPr>
        <a:xfrm>
          <a:off x="1538589" y="130935"/>
          <a:ext cx="2598574" cy="902450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524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2CA707-9141-4DE9-86AA-50FD8A84522C}">
      <dsp:nvSpPr>
        <dsp:cNvPr id="0" name=""/>
        <dsp:cNvSpPr/>
      </dsp:nvSpPr>
      <dsp:spPr>
        <a:xfrm>
          <a:off x="2590105" y="2340731"/>
          <a:ext cx="503599" cy="322303"/>
        </a:xfrm>
        <a:prstGeom prst="downArrow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DC1B2B-A0E4-4D59-BF6A-C594E827B4EB}">
      <dsp:nvSpPr>
        <dsp:cNvPr id="0" name=""/>
        <dsp:cNvSpPr/>
      </dsp:nvSpPr>
      <dsp:spPr>
        <a:xfrm>
          <a:off x="1633265" y="2598574"/>
          <a:ext cx="2417278" cy="604319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265" y="2598574"/>
        <a:ext cx="2417278" cy="604319"/>
      </dsp:txXfrm>
    </dsp:sp>
    <dsp:sp modelId="{AAD472B4-7015-4A45-9A2A-C0D302467ADD}">
      <dsp:nvSpPr>
        <dsp:cNvPr id="0" name=""/>
        <dsp:cNvSpPr/>
      </dsp:nvSpPr>
      <dsp:spPr>
        <a:xfrm>
          <a:off x="2483342" y="1103084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assets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16093" y="1235835"/>
        <a:ext cx="640977" cy="640977"/>
      </dsp:txXfrm>
    </dsp:sp>
    <dsp:sp modelId="{46FC980C-C84A-4059-993D-FE795A204AF1}">
      <dsp:nvSpPr>
        <dsp:cNvPr id="0" name=""/>
        <dsp:cNvSpPr/>
      </dsp:nvSpPr>
      <dsp:spPr>
        <a:xfrm>
          <a:off x="1834705" y="423023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citizens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67456" y="555774"/>
        <a:ext cx="640977" cy="640977"/>
      </dsp:txXfrm>
    </dsp:sp>
    <dsp:sp modelId="{3DED45AB-5E96-4B48-B2FE-21EA2749BB08}">
      <dsp:nvSpPr>
        <dsp:cNvPr id="0" name=""/>
        <dsp:cNvSpPr/>
      </dsp:nvSpPr>
      <dsp:spPr>
        <a:xfrm>
          <a:off x="2761329" y="203857"/>
          <a:ext cx="906479" cy="90647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Data from devices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080" y="336608"/>
        <a:ext cx="640977" cy="640977"/>
      </dsp:txXfrm>
    </dsp:sp>
    <dsp:sp modelId="{ACE32116-58E5-4FC6-AFA8-03592294BCBC}">
      <dsp:nvSpPr>
        <dsp:cNvPr id="0" name=""/>
        <dsp:cNvSpPr/>
      </dsp:nvSpPr>
      <dsp:spPr>
        <a:xfrm>
          <a:off x="1431825" y="0"/>
          <a:ext cx="2820158" cy="2256126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B642C1-6AA1-49F1-9563-48858C57105B}">
      <dsp:nvSpPr>
        <dsp:cNvPr id="0" name=""/>
        <dsp:cNvSpPr/>
      </dsp:nvSpPr>
      <dsp:spPr>
        <a:xfrm>
          <a:off x="3028829" y="2216531"/>
          <a:ext cx="1443990" cy="14439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 </a:t>
          </a:r>
          <a:endParaRPr lang="en-US" sz="3600" kern="1200" dirty="0"/>
        </a:p>
      </dsp:txBody>
      <dsp:txXfrm>
        <a:off x="3099319" y="2287021"/>
        <a:ext cx="1303010" cy="1303010"/>
      </dsp:txXfrm>
    </dsp:sp>
    <dsp:sp modelId="{089B0B8B-3F60-42BE-B25D-BDCFF85D6EBC}">
      <dsp:nvSpPr>
        <dsp:cNvPr id="0" name=""/>
        <dsp:cNvSpPr/>
      </dsp:nvSpPr>
      <dsp:spPr>
        <a:xfrm rot="16132608">
          <a:off x="3358631" y="1845832"/>
          <a:ext cx="74153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538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5CB4F-D95F-4B6C-B4B6-B1440B1F1925}">
      <dsp:nvSpPr>
        <dsp:cNvPr id="0" name=""/>
        <dsp:cNvSpPr/>
      </dsp:nvSpPr>
      <dsp:spPr>
        <a:xfrm>
          <a:off x="2351970" y="891564"/>
          <a:ext cx="2728884" cy="5835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1. Limited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field of view of objects</a:t>
          </a:r>
          <a:endParaRPr lang="en-US" sz="1600" kern="1200" dirty="0"/>
        </a:p>
      </dsp:txBody>
      <dsp:txXfrm>
        <a:off x="2380458" y="920052"/>
        <a:ext cx="2671908" cy="526594"/>
      </dsp:txXfrm>
    </dsp:sp>
    <dsp:sp modelId="{43E3136D-4D78-4246-BF23-79D35C3C5007}">
      <dsp:nvSpPr>
        <dsp:cNvPr id="0" name=""/>
        <dsp:cNvSpPr/>
      </dsp:nvSpPr>
      <dsp:spPr>
        <a:xfrm rot="1516882">
          <a:off x="4414835" y="3538065"/>
          <a:ext cx="121078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786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AA46DB-6F56-465B-ADCB-01845E675CB8}">
      <dsp:nvSpPr>
        <dsp:cNvPr id="0" name=""/>
        <dsp:cNvSpPr/>
      </dsp:nvSpPr>
      <dsp:spPr>
        <a:xfrm>
          <a:off x="5044963" y="3796607"/>
          <a:ext cx="2387849" cy="63406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3. Lack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real-time data dissemination</a:t>
          </a:r>
          <a:endParaRPr lang="en-US" sz="1600" kern="1200" dirty="0"/>
        </a:p>
      </dsp:txBody>
      <dsp:txXfrm>
        <a:off x="5075915" y="3827559"/>
        <a:ext cx="2325945" cy="572158"/>
      </dsp:txXfrm>
    </dsp:sp>
    <dsp:sp modelId="{BDF98A5D-AABD-43F9-BDF0-83F6EE82F84A}">
      <dsp:nvSpPr>
        <dsp:cNvPr id="0" name=""/>
        <dsp:cNvSpPr/>
      </dsp:nvSpPr>
      <dsp:spPr>
        <a:xfrm rot="9179532">
          <a:off x="1975097" y="3559579"/>
          <a:ext cx="111450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4502" y="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7F7B0B-E121-4329-93A6-FD9ADFAF722E}">
      <dsp:nvSpPr>
        <dsp:cNvPr id="0" name=""/>
        <dsp:cNvSpPr/>
      </dsp:nvSpPr>
      <dsp:spPr>
        <a:xfrm>
          <a:off x="111247" y="3812633"/>
          <a:ext cx="2525521" cy="67469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2. Lack 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of features enabling collaboration</a:t>
          </a:r>
          <a:endParaRPr lang="en-US" sz="1600" kern="1200" dirty="0"/>
        </a:p>
      </dsp:txBody>
      <dsp:txXfrm>
        <a:off x="144183" y="3845569"/>
        <a:ext cx="2459649" cy="6088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07FF6-54D6-4488-90C4-D082E1CDA8B1}">
      <dsp:nvSpPr>
        <dsp:cNvPr id="0" name=""/>
        <dsp:cNvSpPr/>
      </dsp:nvSpPr>
      <dsp:spPr>
        <a:xfrm>
          <a:off x="608138" y="0"/>
          <a:ext cx="6892237" cy="50723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B6364-6D13-4343-A6A8-E2BA1308637C}">
      <dsp:nvSpPr>
        <dsp:cNvPr id="0" name=""/>
        <dsp:cNvSpPr/>
      </dsp:nvSpPr>
      <dsp:spPr>
        <a:xfrm>
          <a:off x="5725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Data from previous overflows or SWMM</a:t>
          </a:r>
          <a:endParaRPr lang="en-US" sz="2200" kern="1200" dirty="0"/>
        </a:p>
      </dsp:txBody>
      <dsp:txXfrm>
        <a:off x="64109" y="1996557"/>
        <a:ext cx="2512570" cy="1079230"/>
      </dsp:txXfrm>
    </dsp:sp>
    <dsp:sp modelId="{7F749F41-9DB3-477D-9F8F-5DD38D94C7A7}">
      <dsp:nvSpPr>
        <dsp:cNvPr id="0" name=""/>
        <dsp:cNvSpPr/>
      </dsp:nvSpPr>
      <dsp:spPr>
        <a:xfrm>
          <a:off x="2739588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Create models for predicting overflows</a:t>
          </a:r>
          <a:endParaRPr lang="en-US" sz="2200" kern="1200" dirty="0"/>
        </a:p>
      </dsp:txBody>
      <dsp:txXfrm>
        <a:off x="2797972" y="1996557"/>
        <a:ext cx="2512570" cy="1079230"/>
      </dsp:txXfrm>
    </dsp:sp>
    <dsp:sp modelId="{04102317-7476-4497-84D3-452C883DE3E1}">
      <dsp:nvSpPr>
        <dsp:cNvPr id="0" name=""/>
        <dsp:cNvSpPr/>
      </dsp:nvSpPr>
      <dsp:spPr>
        <a:xfrm>
          <a:off x="5473450" y="1938173"/>
          <a:ext cx="2629338" cy="11959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Visualize in a twin MR model</a:t>
          </a:r>
          <a:endParaRPr lang="en-US" sz="2200" kern="1200" dirty="0"/>
        </a:p>
      </dsp:txBody>
      <dsp:txXfrm>
        <a:off x="5531834" y="1996557"/>
        <a:ext cx="2512570" cy="1079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0.60033</cdr:x>
      <cdr:y>0.14678</cdr:y>
    </cdr:from>
    <cdr:to>
      <cdr:x>0.60092</cdr:x>
      <cdr:y>0.93591</cdr:y>
    </cdr:to>
    <cdr:cxnSp macro="">
      <cdr:nvCxnSpPr>
        <cdr:cNvPr id="2" name="Straight Arrow Connector 1"/>
        <cdr:cNvCxnSpPr/>
      </cdr:nvCxnSpPr>
      <cdr:spPr>
        <a:xfrm xmlns:a="http://schemas.openxmlformats.org/drawingml/2006/main">
          <a:off x="4590790" y="670144"/>
          <a:ext cx="4539" cy="3602969"/>
        </a:xfrm>
        <a:prstGeom xmlns:a="http://schemas.openxmlformats.org/drawingml/2006/main" prst="straightConnector1">
          <a:avLst/>
        </a:prstGeom>
        <a:ln xmlns:a="http://schemas.openxmlformats.org/drawingml/2006/main">
          <a:headEnd type="triangle"/>
          <a:tailEnd type="triangle"/>
        </a:ln>
      </cdr:spPr>
      <cdr:style>
        <a:lnRef xmlns:a="http://schemas.openxmlformats.org/drawingml/2006/main" idx="2">
          <a:schemeClr val="accent2"/>
        </a:lnRef>
        <a:fillRef xmlns:a="http://schemas.openxmlformats.org/drawingml/2006/main" idx="0">
          <a:schemeClr val="accent2"/>
        </a:fillRef>
        <a:effectRef xmlns:a="http://schemas.openxmlformats.org/drawingml/2006/main" idx="1">
          <a:schemeClr val="accent2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1C42E9-2F52-424D-81F4-D3FEABD5D0BE}" type="datetimeFigureOut">
              <a:rPr lang="en-US" smtClean="0"/>
              <a:t>4/23/2018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3A8ED6-FE28-4474-8C43-3959CB6C8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539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777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026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understood</a:t>
            </a:r>
            <a:r>
              <a:rPr lang="en-US" baseline="0" dirty="0" smtClean="0"/>
              <a:t> that visualization is important, but why MR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396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149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81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97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33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</a:t>
            </a:r>
            <a:r>
              <a:rPr lang="en-US" baseline="0" dirty="0" smtClean="0"/>
              <a:t> Seconds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5800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97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383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Dimentionality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34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6612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Well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7021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4404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970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R-MSE = 0.078 inches</a:t>
            </a: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56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498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75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7433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15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08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20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50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786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4171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179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baseline="0" dirty="0" smtClean="0"/>
              <a:t> decisions</a:t>
            </a:r>
          </a:p>
          <a:p>
            <a:r>
              <a:rPr lang="en-US" baseline="0" dirty="0" smtClean="0"/>
              <a:t>Allocating resources during a disaster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6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 Multidimensional data (e.g., vehicular traffic data) cannot be probed effectively from different aspects (such as "when was traffic data highest" or "How is it related to weather?,"</a:t>
            </a:r>
            <a:r>
              <a:rPr lang="en-US" dirty="0" err="1" smtClean="0"/>
              <a:t>etc</a:t>
            </a:r>
            <a:r>
              <a:rPr lang="en-US" dirty="0" smtClean="0"/>
              <a:t>.) on a flat screen. To understand their different relations with other data, you need to run analysis multiple times. You, often, forget the previous relations or you do not get a complete picture of a situation simultaneously.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The current analysis and visualization platforms do encourage collaboration as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stakeholders from different departments such as water and waste management departments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from remote locations cannot see and interact the same data simultaneously.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Today, cities move by data. Government agencies prevent unwanted incidents, warns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citizens beforehand any eventualities and protect them using real-time data insights.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Any inefficiencies to handle data not only make the smart cities ineffective but also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 severe risks to citizens’ lives.</a:t>
            </a: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Imagine there is a leakage with a pipeline at some point. A new engineer goes there and want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dig the ground. He must rely on a 2D static map without any detailed information of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equipment installed underneath. He needs to rely on voice-based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Instructions from his senior . Though the sensor captures all information about the pipeline, the current platform fails to disseminate critical information to remote workers.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4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things</a:t>
            </a:r>
            <a:r>
              <a:rPr lang="en-US" baseline="0" dirty="0" smtClean="0"/>
              <a:t> that we can use is MR technology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B3A8ED6-FE28-4474-8C43-3959CB6C86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22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80A359-2FB3-4847-9D97-3491754AA7F9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E82176-A547-F94B-AC51-D6E9C882CB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44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BC5DAC-1A13-D34F-9418-D6257772B49C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610A8-B29A-B34A-A0B5-3DF26A2EB8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696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EC0D93-568E-6D41-8E6D-0963A71A503C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2D0221-73D0-6245-9CCD-73A1D8FCB5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0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6957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8603A-2399-D64A-8203-C8F297F981E8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2C605-4958-CF43-AA48-80339EFDB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4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F71F39-3D09-F149-B1A1-DC2A7DB4A435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A6BD0F-ABBC-C14D-BC96-77BE126A74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68500"/>
            <a:ext cx="4038600" cy="4157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E7E973-E761-9943-801C-DE1E51E28431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35E9FC-F6D5-0349-BBED-EA7D7A9BC4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6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ACE534-2B3A-FA4B-B87A-8AC244117610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B94E0-5E06-6D42-A41D-50D581B40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394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CDFFB5-C0BC-DE4D-9A38-E0EE75FC9E15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B7D4D-4E81-5B40-91F6-CF14C25F86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6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2570F-F7E3-1F40-B6F3-59FE945D5A70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5B2FA7-4FDB-5643-811E-7991DEE50B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1E9B0-C3DF-544F-BB14-A487ECCC7F43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DD8B14-AE1E-054C-8668-93D0F0400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02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C4B1CF-5E0C-5D41-A3E2-D78942339385}" type="datetimeFigureOut">
              <a:rPr lang="en-US"/>
              <a:pPr>
                <a:defRPr/>
              </a:pPr>
              <a:t>4/23/2018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EF0004-A563-C64B-9FAD-6198662E1B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09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900113"/>
            <a:ext cx="8229600" cy="106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Headline Line One</a:t>
            </a:r>
            <a:br>
              <a:rPr lang="en-US" dirty="0"/>
            </a:br>
            <a:r>
              <a:rPr lang="en-US" dirty="0"/>
              <a:t>Headline Line Two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022600"/>
            <a:ext cx="8229600" cy="310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4/23/2018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0EF7D53D-272A-624E-BE3D-99D13E2B419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2" name="Picture 2" descr="Civil, Construction, and Environmental Engineering Department, NC State University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0" y="5814204"/>
            <a:ext cx="1479843" cy="100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chemeClr val="tx1"/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4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kleiner\AppData\Local\Temp\break_up_the_concrete_150_clr_7541-1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49" y="5452974"/>
            <a:ext cx="678656" cy="67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ubtitle 2"/>
          <p:cNvSpPr txBox="1">
            <a:spLocks/>
          </p:cNvSpPr>
          <p:nvPr/>
        </p:nvSpPr>
        <p:spPr bwMode="auto">
          <a:xfrm>
            <a:off x="2413452" y="4539854"/>
            <a:ext cx="4800600" cy="91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1pPr>
            <a:lvl2pPr marL="4572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2pPr>
            <a:lvl3pPr marL="9144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3pPr>
            <a:lvl4pPr marL="13716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4pPr>
            <a:lvl5pPr marL="1828800" indent="0" algn="ctr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000" kern="1200">
                <a:solidFill>
                  <a:schemeClr val="tx1">
                    <a:tint val="75000"/>
                  </a:schemeClr>
                </a:solidFill>
                <a:latin typeface="Arial"/>
                <a:ea typeface="ＭＳ Ｐゴシック" charset="0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SeyedMojtaba Noghabaei</a:t>
            </a:r>
            <a:endParaRPr lang="en-US" sz="15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North </a:t>
            </a:r>
            <a:r>
              <a:rPr lang="en-US" sz="15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Carolina State University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8005" y="2414469"/>
            <a:ext cx="72450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342900"/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Pipe Overflow Prediction Model in Stormwater Networks and Visualization Using Mixed Reality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38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3366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13" name="AutoShape 8" descr="data:image/png;base64,iVBORw0KGgoAAAANSUhEUgAAAOEAAADhCAMAAAAJbSJIAAAAgVBMVEX///8AeNcAbtUAcdUAdtcAdNYActYAbdQAa9SbwOt6rOWqyu7B2fMPf9kwhNr7/v/e6/hqpePm8Pr0+f2hxOzM3/W20fBkoeKAsOZLk943itwAe9jZ6PjI3fSMtuhTl9+qye6ItehCj93s8/uTvOpaneE3jd2/1PFuo+Pc5/e3z/BopCK+AAALA0lEQVR4nO2daZeiPLeGmwygyCgCMigqqP3U//+BB6yu7kzMCPieXJ9qLSnITaadZO/Nr18SiUQikUgkEolEIpHMhm3bHov9YumS9cXbp74R7LbFWdfDexbdYsuyTDNJFAVjCIH2DYAQY6QoSZKY5QXxLbq7x2J72T39/5y9t7QKGtvb+8+v4vg7shSwKQsPyuKrKq5A3yjNfF+EsQpLQPUSNsi6he71EJwcb7lK9pzTpXBvpgJLUVCt5LQo6cMfxUCDSin2fDDSfD5peRqUytBGq3RNqapWbdm+y6oFVqYfDOetTXh/2rqxAudSxilFlVJs3gvDmV6cExxvWAPLSGPAKtDwTd+lU3VRzy8yDOAatBFU9ak+zsboRuufH+Wd1iXuH0gFINafg1Xml2zF6n5AuFRZDOiY++0DwLWr+wGpmnVO+8mzNquvPJpSZFLsO+pL7xPWHvoBc/z9aaqHqeD27KIv2uDBar5NL/AyvSBWEtO04sftlt0rwjB0/xHe71kW/RiuCq7+pTL4RplHCFhGm8Cj1u/uparKuipHJJTE0e9jcdg9DT918p7rhnLtkTvp6fm1PR/d7GG+Zvdvuf3Ko4WNj/Vi2PVOpbDytSdx5haXIN3nU1vIpWC/XKQcw8jUehmIWGkYcxylvYG+pAFkuefDyZnJ8Hf8r0KPzHJe6CIUabUtdd/y72XL0UDsnr/8/SJrGs95loZx1cNbZGon8Q3spP4fK3FKdA3eYPL2xgmuUQIabREgnjdctUadCjaW/jVXk+xGfioyVaub1ZAl+h9fE11b2tyP82ll+wo/OIcMiesSFoLLb/yVGCB9vPX+Vmz/HIuqEvAtLt2w8jTz6C9Q5v7k21hjexjccZdd6YkCqnovU3ZhnGsC6J4YcdfEZE0jWKxqXOlCkFB1BNne5ZHGjPqYcWdrMuyQrEbA9jCHGElxuEgJx3MmeiP8Yn48EfphsEj5xuOQIg7Mj1uilQrGoXH4Z13Euctqrg+Uwi3z41Z9m0I72qj8+rdEBWbXVXk3llIY11iD1ZiNJh3SFlJ4AbyyNw1qCykUWIMEYMpHLaSwedcATLkeW0hh82q1ZiU3jIUU3pt3RqZ81EIKuUULVYVsOUax1GxR1EsE/ApgDEsp/BWg6nSfR1PO0z5oMYXlQtwQ4U+9QltO4VxIhVLh+pEKpcL1IxVKhetHKpQK10/zjrBU+Al0V3hZongT0KjwCRt+/BT+a1KYNg1DnwIl4sL8SJ4fqiJHhk+AOiJkzw9z8oT0uEj5xhOQXY09uvMI+R97BnwgFALW88v+95vIj+EzOBLb6xrnSmISEs0lijcBGXFGonGeTrfGXz8DizwF4jZjXaKGOU+Nz4AcSwS+e5SrwmdOiH7zaGmQP98XKN94CsLyVPlKyskTIrRA+cYTEd2QmyxKEkIh+CSvvR9s0udjIxgsyaFGnfjYaxbIfiac8HbEUCP2Il45ZBVhXXDBnnwF2hpc1ntCNlIgdM0j58sPNL4DsoY479IXlJfw542mpFGGbsJLUtJZ/+N2MjqVnjS+0adZ3yHZAkVzRUXR3ldXi0MZLFnNVdRo+mETBuV5BWpDu8j1lQIuMxZwLHTAT9LxOvWDAhKoWIqmpRF1IXbnK+FIaC9d8WT4zZO6si6Mb3XklA+rem261qK9QSdtp7mxvYb30NWLw2laD/YHVWrQuAdjUD0R1426vcl3IdIA/OOjX+WduV8mc2IvqJbXXIX0KrJ8HdPsfhsZhKwfLYIgmibe4kQHTuKWbbSUvrw+aLg7QQLEntAIKBOcAe3pdwdab6nT0RFw7DLKsJqiEWAy1nTy6OjlDoaKTRcBoVGDghe2ZTDQolH90bboKuS3unnowUZBygiJfocAfzwmkMyOmcDQlmHmm5Bup0gZ3FAPwuBpvhpFWw6dYAV2XBHZJt2w0NAtcL2bwPLNR8Mm3txkmgjs2N64+AEwyHUh6ppjo2ypg4LYUoXp41rncu7Ylz+gHaVJnyQwaMBy9MBWBOxRSp19/TDuOeJ91cyBtWidxoh/2Hd2FsKPPv+fsTGDqH0mJRF2wdKM0QCucrGIqhf06owG4owks9+ZYMwVAtw6j6neje+CCKrZwa8S8+T+5Y4FVYyT7g8IuTfYe+JmZ9LqHpre7S2lglkQWBfyn20j4k2Bzp2x4BsBUnvPaR47EldvGZ87dMcdX3as8GX3Lb6itQ4b0fZBEbSQ/gJLiXwtVum03DazyOW7ILgLK//Mh3zBW0tn3F+xYBJCeJhVIuhNVUIQa9vQ4nNBpimtbt/E4DOvNGZ58r4iLsXH65+SobatK1wWIKjFRY2Zk3JDXFPapl+O4PI68yI9RFCccUe1hntWFDV2F1KBdtMvfs4kweUm4TZzxY74l8iYF7aXp8H1ptUmFAKjzuQF7eivyle+1Fem4x9MvoWCrKVjHfmXqCbELc0Eg8bcopuR+xD5o2kB+1LalB1Qa398IKib7gkHsTLeM6bomYWPLCjssgniCOalrrRk2OuIE7dVYw1qxxWDnQ19gDJV7pADqk9tUU+PEeDcdSVJgoE+3X6ud9R6t6ReI4DRdylSTkLZtL4GuQt6aUS43z7kvl9nRNpjet+7/bFH4tauXZCgR2fEm9t7jlTsi9WxsWpDJuE684IBAaS/0Rcm1TFoTbCJag3RZgzc+v5KKyN7vvtc86Sbjfk1yy4y9BV7YUOG31f6zTCYx7l3/6Wb6uuLCLTV8cp8H43pImkImTbySrIMyyEgdi/z+hN6jnE5h1lcWo5/sTI9GHtm5gXHyCTvGWfh9eJPe+AokUgkEolEIpFIJBKJRCKRSCQSiUQikUgkEsn/GKlr4iScIxZ6f36Y8SxPorhuKpcJrL0/AeGh+kQ4woOckEbw15kQThYMXcNfx2o4a65DIs9G93ix0U+aMxcJlSrlrU5YRF6dWXORkJls1MERoB04UMmr5vuypkd5n2nvy7LoUB6ZM2aRY+K9lbd509FJLOZMQEZ/Dw+/a5T7zcRcz5hOJqD9efuEp/aAznehqLNmWItp/9IOgSP9eTIhRvNmBGLSZ7xjVvQZv+9hAeXDOTIhTpupvwvLvsP50zcnjB80mFaizwaJzTgZ/oF9x8pmylZksGF+bzYOhXBJL7Tpkp5e2Hurvye7dw9ctiGBqZZSXDT/UunxuJj93pkXhAii+dWFvvXusaONgrgvEvRHEFfyRsu3BYcPVaoJTO+MLQh2n3VhyODzxcFozKgXKHyko7boJ1O4Ub2qxnjoKseJBMFdb7EIexAIyoS0cEiIS+6KwiwnnIMGchKFDeJN2LceHXFU18AwuElJhXGXWHv0GR9OkThEddk++MNenC8JAax3G+XTqyIOA0b1yWTnxRNk+/iuSJDoz+bZw/aPZl2EMTbXkze9Pm8ZBuCh7xzR4tX77+t6A/UB1K0JJ2YlqM+f8Uqggc3IvW4vgXE6nYznrrjqtwQ3prtAE+XdnIy8LfECwiqE8PXFcQhV3BZMrJrr+wDFtnfSgIbXMTzR4DsZnD+DA5pr/ZTPBQ/Jn8GC1/zdtyH5M1h9mr7QYrAjuQ7G1CPWwvXMgXXkR7V7/gwaFXyAvgr70DV/BlV9IDl/UNS97+Je2V4wVMOV2KCd8YI7AA2Wzj9QadndZ8p3MTX++aE2m2aVQRdfPyV/vxDPP7jmRvuTJeRba/XHK/X8xnIP/mdWHoPt+Lvt8X6zLDPRFDN+3DL3fDA+Y9zsi+2taUkkkUgkEolEIpFIJJL/P/wfNCqdR+6gkYA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352795" y="2146507"/>
            <a:ext cx="2020871" cy="2334523"/>
            <a:chOff x="3355910" y="1745675"/>
            <a:chExt cx="2223686" cy="2934688"/>
          </a:xfrm>
        </p:grpSpPr>
        <p:grpSp>
          <p:nvGrpSpPr>
            <p:cNvPr id="16" name="Group 15"/>
            <p:cNvGrpSpPr/>
            <p:nvPr/>
          </p:nvGrpSpPr>
          <p:grpSpPr>
            <a:xfrm>
              <a:off x="3492807" y="2115007"/>
              <a:ext cx="2086789" cy="2565356"/>
              <a:chOff x="3439946" y="1991639"/>
              <a:chExt cx="2086789" cy="2565356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9946" y="1991639"/>
                <a:ext cx="2086789" cy="157113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8836" y="3397685"/>
                <a:ext cx="1391172" cy="1159310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3355910" y="1745675"/>
              <a:ext cx="2223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Why Mixed Reality?</a:t>
              </a:r>
              <a:endParaRPr 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33086" y="724320"/>
            <a:ext cx="4610914" cy="1262709"/>
            <a:chOff x="4533086" y="724320"/>
            <a:chExt cx="4610914" cy="1262709"/>
          </a:xfrm>
        </p:grpSpPr>
        <p:sp>
          <p:nvSpPr>
            <p:cNvPr id="9" name="Rectangle 8"/>
            <p:cNvSpPr/>
            <p:nvPr/>
          </p:nvSpPr>
          <p:spPr>
            <a:xfrm>
              <a:off x="4533086" y="724320"/>
              <a:ext cx="3921982" cy="126270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572000" y="755713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Mixed Reality allows to see </a:t>
              </a:r>
              <a:r>
                <a:rPr lang="en-US" sz="2400" dirty="0" smtClean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at different </a:t>
              </a: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scale, from different perspective.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13507" y="2372183"/>
            <a:ext cx="3301494" cy="997161"/>
            <a:chOff x="5773646" y="2885907"/>
            <a:chExt cx="3301494" cy="997161"/>
          </a:xfrm>
        </p:grpSpPr>
        <p:sp>
          <p:nvSpPr>
            <p:cNvPr id="19" name="Rectangle 18"/>
            <p:cNvSpPr/>
            <p:nvPr/>
          </p:nvSpPr>
          <p:spPr>
            <a:xfrm>
              <a:off x="5773646" y="2885907"/>
              <a:ext cx="2906891" cy="99716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773646" y="2885907"/>
              <a:ext cx="330149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Helps for </a:t>
              </a:r>
              <a:r>
                <a:rPr lang="en-US" sz="24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optimal</a:t>
              </a: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actions and decisions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989849" y="3136767"/>
            <a:ext cx="3197221" cy="996305"/>
            <a:chOff x="155575" y="1571531"/>
            <a:chExt cx="3197221" cy="996305"/>
          </a:xfrm>
        </p:grpSpPr>
        <p:sp>
          <p:nvSpPr>
            <p:cNvPr id="12" name="Rectangle 11"/>
            <p:cNvSpPr/>
            <p:nvPr/>
          </p:nvSpPr>
          <p:spPr>
            <a:xfrm>
              <a:off x="155575" y="1571531"/>
              <a:ext cx="3082403" cy="996305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55576" y="1571531"/>
              <a:ext cx="319722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When we see things we make progress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17662" y="4279923"/>
            <a:ext cx="4572000" cy="1319606"/>
            <a:chOff x="5228314" y="5081194"/>
            <a:chExt cx="4572000" cy="1319606"/>
          </a:xfrm>
        </p:grpSpPr>
        <p:sp>
          <p:nvSpPr>
            <p:cNvPr id="20" name="Rectangle 19"/>
            <p:cNvSpPr/>
            <p:nvPr/>
          </p:nvSpPr>
          <p:spPr>
            <a:xfrm>
              <a:off x="5228314" y="5081194"/>
              <a:ext cx="3452223" cy="1319606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228314" y="5081194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sz="24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Allow to live experience in augmented and virtual environments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15070" y="5027176"/>
            <a:ext cx="4572000" cy="1293469"/>
            <a:chOff x="307975" y="4481030"/>
            <a:chExt cx="4572000" cy="1293469"/>
          </a:xfrm>
        </p:grpSpPr>
        <p:sp>
          <p:nvSpPr>
            <p:cNvPr id="14" name="Rectangle 13"/>
            <p:cNvSpPr/>
            <p:nvPr/>
          </p:nvSpPr>
          <p:spPr>
            <a:xfrm>
              <a:off x="307975" y="4481030"/>
              <a:ext cx="4225111" cy="1293469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07975" y="4481030"/>
              <a:ext cx="4572000" cy="1200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lvl="0">
                <a:defRPr/>
              </a:pPr>
              <a:r>
                <a:rPr 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Digital 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twin technology is useful for looking forward to </a:t>
              </a:r>
              <a:r>
                <a: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minimize the labor and cost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57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090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087523"/>
            <a:ext cx="4659684" cy="2643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063" y="3043719"/>
            <a:ext cx="5023885" cy="299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6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9687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Why Mixed Reality?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6" y="1087523"/>
            <a:ext cx="83099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AR/VR/MR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offer large possibilities to visualize complex urban systems, to live and share urban experience, to create emotional environment, to learn, to understand, to act together for the city.</a:t>
            </a:r>
          </a:p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99" y="3494762"/>
            <a:ext cx="7228361" cy="30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5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7976" y="985275"/>
            <a:ext cx="83099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platform to </a:t>
            </a:r>
            <a:r>
              <a:rPr lang="en-US" sz="32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overflows in order to help utility managers before disasters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lvl="0" indent="-4572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a </a:t>
            </a:r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twin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stormwater network and enable utility managers for better decision making using Mixed Reality technology.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1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Research Method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563481219"/>
              </p:ext>
            </p:extLst>
          </p:nvPr>
        </p:nvGraphicFramePr>
        <p:xfrm>
          <a:off x="471812" y="1428661"/>
          <a:ext cx="8108515" cy="5072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0207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52" y="1581007"/>
            <a:ext cx="8483823" cy="451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5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omplete_storm_hydrograph_in_small_stream_channel.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13658" y="1367775"/>
            <a:ext cx="6076906" cy="455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55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Training 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83813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Run SWMM for 150 of different precipitations and find pipes or junctions with overflow problems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minute sampling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data is from city of Raleigh</a:t>
            </a: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6614" t="12653" r="59918" b="7920"/>
          <a:stretch/>
        </p:blipFill>
        <p:spPr>
          <a:xfrm>
            <a:off x="5858884" y="3735859"/>
            <a:ext cx="2997017" cy="285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9535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Which Precipitations Cause Overflow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4508" y="1114012"/>
            <a:ext cx="749275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hydrograph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(5 min sampling)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Precipitations with high peak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1096027" y="2909170"/>
          <a:ext cx="6770318" cy="33413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2162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Make The Precipitation Shape More Simple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7004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Simplify hydrograph with four numbers</a:t>
            </a: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627166"/>
              </p:ext>
            </p:extLst>
          </p:nvPr>
        </p:nvGraphicFramePr>
        <p:xfrm>
          <a:off x="732772" y="1872640"/>
          <a:ext cx="7647140" cy="456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680383" y="5536504"/>
            <a:ext cx="4539" cy="5958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508633" y="5671592"/>
            <a:ext cx="4539" cy="4580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9711" y="6438378"/>
            <a:ext cx="284340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7871" y="5177986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1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4891414" y="2161551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2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045065" y="5296854"/>
            <a:ext cx="714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3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556342" y="6427565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Var. 4 (time)</a:t>
            </a:r>
            <a:endParaRPr lang="en-US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839244" y="5671592"/>
            <a:ext cx="754066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3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955" y="3244242"/>
            <a:ext cx="2922282" cy="2922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9911" y="1191005"/>
            <a:ext cx="601318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and Objective Statement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Observed problems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Objective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solution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Discussion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324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4508" y="1114012"/>
            <a:ext cx="64226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Dataset (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different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hydrographs)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683" y="2257306"/>
            <a:ext cx="3586750" cy="3342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30" y="2609143"/>
            <a:ext cx="3518770" cy="26390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41808" y="5506748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24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t-SNE chart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5496" y="5521626"/>
            <a:ext cx="21846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 factor plotting</a:t>
            </a:r>
          </a:p>
        </p:txBody>
      </p:sp>
    </p:spTree>
    <p:extLst>
      <p:ext uri="{BB962C8B-B14F-4D97-AF65-F5344CB8AC3E}">
        <p14:creationId xmlns:p14="http://schemas.microsoft.com/office/powerpoint/2010/main" val="126647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Training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4508" y="1317923"/>
            <a:ext cx="82973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Neural net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fitting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4 inputs for each hydrograph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hidden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73 outputs for each junction in network(1 or 0)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153" t="39753" r="66006" b="49630"/>
          <a:stretch/>
        </p:blipFill>
        <p:spPr>
          <a:xfrm>
            <a:off x="1568450" y="3634138"/>
            <a:ext cx="6085506" cy="1534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9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NN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29175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70% training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validation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  <a:cs typeface="+mj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  <a:cs typeface="+mj-cs"/>
              </a:rPr>
              <a:t>15%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02" y="228714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40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 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5" name="Picture 1" descr="spacer-12-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4300" cy="4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4508" y="1502319"/>
            <a:ext cx="775509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MSE =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0.0614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0.863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Mean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Squared Error is the average squared difference between outputs and targets. Lower values are better. Zero means no error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Regression R Values measure the correlation between outputs and targets. An R value of 1 means a close relationship, 0 a random relationship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68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Twin digital model in MR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3151" y="940159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Water Flow Mapping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524934"/>
            <a:ext cx="8305800" cy="426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2446" y="915010"/>
            <a:ext cx="91941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Real-time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over flow prediction platform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Test 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totally new </a:t>
            </a:r>
            <a:r>
              <a:rPr lang="en-US" sz="3200" noProof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with just one misclassification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6291" y="2539633"/>
            <a:ext cx="3448465" cy="2824434"/>
            <a:chOff x="209134" y="2539633"/>
            <a:chExt cx="3448465" cy="2824434"/>
          </a:xfrm>
        </p:grpSpPr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79579264"/>
                </p:ext>
              </p:extLst>
            </p:nvPr>
          </p:nvGraphicFramePr>
          <p:xfrm>
            <a:off x="209134" y="2539633"/>
            <a:ext cx="3448465" cy="241195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4" name="TextBox 3"/>
            <p:cNvSpPr txBox="1"/>
            <p:nvPr/>
          </p:nvSpPr>
          <p:spPr>
            <a:xfrm>
              <a:off x="764488" y="4994735"/>
              <a:ext cx="2337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Forecasted hydrograph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44348" y="2383245"/>
            <a:ext cx="4592684" cy="3193766"/>
            <a:chOff x="4551316" y="2496489"/>
            <a:chExt cx="4592684" cy="335527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1316" y="2496489"/>
              <a:ext cx="4392266" cy="296089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626489" y="5482436"/>
              <a:ext cx="4517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Predicted overflow pipes in MR environment </a:t>
              </a:r>
              <a:endParaRPr lang="en-US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310934" y="3316098"/>
            <a:ext cx="1318218" cy="767921"/>
            <a:chOff x="3426130" y="3316098"/>
            <a:chExt cx="1318218" cy="767921"/>
          </a:xfrm>
        </p:grpSpPr>
        <p:sp>
          <p:nvSpPr>
            <p:cNvPr id="10" name="Right Arrow 9"/>
            <p:cNvSpPr/>
            <p:nvPr/>
          </p:nvSpPr>
          <p:spPr>
            <a:xfrm>
              <a:off x="3426130" y="3316098"/>
              <a:ext cx="1318218" cy="767921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426130" y="3515392"/>
              <a:ext cx="1203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76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290" y="1929271"/>
            <a:ext cx="92707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result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 of this study shows how we can use data collected by sensors to improve management and predict overflows. 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06073" y="1085939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876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Discussion and Vision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4508" y="1502319"/>
            <a:ext cx="77550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stormwater 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baseline="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ahead of time response in emergencies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Efficient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disaster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management 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3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can use this approach in other areas smart cities like traffic, water network, and natural gas network.</a:t>
            </a:r>
          </a:p>
          <a:p>
            <a:pPr marR="0" lvl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75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Limitation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is a predicted model and cannot detect issues caused by extraordinary events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we can use our resource in an optimal way? </a:t>
            </a:r>
          </a:p>
        </p:txBody>
      </p:sp>
    </p:spTree>
    <p:extLst>
      <p:ext uri="{BB962C8B-B14F-4D97-AF65-F5344CB8AC3E}">
        <p14:creationId xmlns:p14="http://schemas.microsoft.com/office/powerpoint/2010/main" val="427031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4508" y="1502319"/>
            <a:ext cx="775509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problem was</a:t>
            </a: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 overflow and visualize it in a better way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We used different types of neural networks and tested them and reported the best one</a:t>
            </a: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Finally we were able to train a neural network model using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32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and predict overflow and visualize it in a digital twin model of network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76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5799" y="1526129"/>
            <a:ext cx="78945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city is an urban area that uses different types of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 data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collection sensors to supply information which is used to </a:t>
            </a:r>
            <a:r>
              <a:rPr lang="en-US" sz="2400" b="1" i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manage assets and resources </a:t>
            </a:r>
            <a:r>
              <a:rPr lang="en-US" sz="2400" b="1" i="1" dirty="0" smtClean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  <a:r>
              <a:rPr 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230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5241"/>
            <a:ext cx="8229600" cy="464918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Definition of Smart Cities and Application Area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18656" y="910551"/>
            <a:ext cx="5683810" cy="5438139"/>
            <a:chOff x="1518656" y="910551"/>
            <a:chExt cx="5683810" cy="5438139"/>
          </a:xfrm>
        </p:grpSpPr>
        <p:grpSp>
          <p:nvGrpSpPr>
            <p:cNvPr id="6" name="Group 5"/>
            <p:cNvGrpSpPr/>
            <p:nvPr/>
          </p:nvGrpSpPr>
          <p:grpSpPr>
            <a:xfrm>
              <a:off x="2812260" y="3682652"/>
              <a:ext cx="3096602" cy="2666038"/>
              <a:chOff x="1595437" y="1716066"/>
              <a:chExt cx="5038725" cy="4501345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985"/>
              <a:stretch/>
            </p:blipFill>
            <p:spPr>
              <a:xfrm>
                <a:off x="1595437" y="1716066"/>
                <a:ext cx="5038725" cy="4501345"/>
              </a:xfrm>
              <a:prstGeom prst="rect">
                <a:avLst/>
              </a:prstGeom>
            </p:spPr>
          </p:pic>
          <p:sp>
            <p:nvSpPr>
              <p:cNvPr id="5" name="Oval 4"/>
              <p:cNvSpPr/>
              <p:nvPr/>
            </p:nvSpPr>
            <p:spPr>
              <a:xfrm>
                <a:off x="4221271" y="2693096"/>
                <a:ext cx="1139869" cy="116492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aphicFrame>
          <p:nvGraphicFramePr>
            <p:cNvPr id="7" name="Diagram 6"/>
            <p:cNvGraphicFramePr/>
            <p:nvPr>
              <p:extLst>
                <p:ext uri="{D42A27DB-BD31-4B8C-83A1-F6EECF244321}">
                  <p14:modId xmlns:p14="http://schemas.microsoft.com/office/powerpoint/2010/main" val="2585998922"/>
                </p:ext>
              </p:extLst>
            </p:nvPr>
          </p:nvGraphicFramePr>
          <p:xfrm>
            <a:off x="1518656" y="910551"/>
            <a:ext cx="5683810" cy="322303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TextBox 7"/>
            <p:cNvSpPr txBox="1"/>
            <p:nvPr/>
          </p:nvSpPr>
          <p:spPr>
            <a:xfrm>
              <a:off x="4579148" y="3185586"/>
              <a:ext cx="1722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Data processing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11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6342"/>
            <a:ext cx="3225114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529828" y="1514412"/>
            <a:ext cx="3620917" cy="4673349"/>
            <a:chOff x="5523083" y="1975164"/>
            <a:chExt cx="3620917" cy="4673349"/>
          </a:xfrm>
        </p:grpSpPr>
        <p:pic>
          <p:nvPicPr>
            <p:cNvPr id="18" name="Shape 197" descr="Floodi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23083" y="1975164"/>
              <a:ext cx="3277417" cy="4141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Shape 198"/>
            <p:cNvSpPr txBox="1"/>
            <p:nvPr/>
          </p:nvSpPr>
          <p:spPr>
            <a:xfrm>
              <a:off x="5649512" y="6063737"/>
              <a:ext cx="3494488" cy="5847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Basement flooding complaints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/>
                  <a:cs typeface="Times New Roman" panose="02020603050405020304" pitchFamily="18" charset="0"/>
                  <a:sym typeface="Calibri"/>
                </a:rPr>
                <a:t> documented in Chicago during 2004</a:t>
              </a: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5575" y="876971"/>
            <a:ext cx="6074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Overflow in stormwater networks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540088" y="1649762"/>
            <a:ext cx="4883857" cy="4290173"/>
            <a:chOff x="-4648156" y="663670"/>
            <a:chExt cx="4467087" cy="4018765"/>
          </a:xfrm>
        </p:grpSpPr>
        <p:sp>
          <p:nvSpPr>
            <p:cNvPr id="39" name="Shape 195"/>
            <p:cNvSpPr/>
            <p:nvPr/>
          </p:nvSpPr>
          <p:spPr>
            <a:xfrm>
              <a:off x="-879018" y="1931464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196"/>
            <p:cNvSpPr/>
            <p:nvPr/>
          </p:nvSpPr>
          <p:spPr>
            <a:xfrm>
              <a:off x="-4421766" y="1889499"/>
              <a:ext cx="574261" cy="1016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Shape 199"/>
            <p:cNvGrpSpPr/>
            <p:nvPr/>
          </p:nvGrpSpPr>
          <p:grpSpPr>
            <a:xfrm>
              <a:off x="-4546587" y="663670"/>
              <a:ext cx="4365518" cy="4018765"/>
              <a:chOff x="4425091" y="1512955"/>
              <a:chExt cx="4365518" cy="4018765"/>
            </a:xfrm>
          </p:grpSpPr>
          <p:grpSp>
            <p:nvGrpSpPr>
              <p:cNvPr id="50" name="Shape 200"/>
              <p:cNvGrpSpPr/>
              <p:nvPr/>
            </p:nvGrpSpPr>
            <p:grpSpPr>
              <a:xfrm>
                <a:off x="4425091" y="1528078"/>
                <a:ext cx="4365518" cy="4003642"/>
                <a:chOff x="-1168258" y="1517035"/>
                <a:chExt cx="4365518" cy="4003642"/>
              </a:xfrm>
            </p:grpSpPr>
            <p:pic>
              <p:nvPicPr>
                <p:cNvPr id="54" name="Shape 201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-1161285" y="1517035"/>
                  <a:ext cx="2057400" cy="13716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5" name="Shape 202"/>
                <p:cNvSpPr/>
                <p:nvPr/>
              </p:nvSpPr>
              <p:spPr>
                <a:xfrm>
                  <a:off x="-1168258" y="4941957"/>
                  <a:ext cx="4365518" cy="57872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CCFFCC"/>
                </a:solidFill>
                <a:ln w="9525" cap="flat" cmpd="sng">
                  <a:solidFill>
                    <a:srgbClr val="7F7F7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just" defTabSz="457200" rtl="0" eaLnBrk="1" fontAlgn="base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Arial"/>
                      <a:cs typeface="Times New Roman" panose="02020603050405020304" pitchFamily="18" charset="0"/>
                      <a:sym typeface="Arial"/>
                    </a:rPr>
                    <a:t>Stormwater flow monitoring via low-cost sensor networks and social networking. </a:t>
                  </a:r>
                  <a:endParaRPr kumimoji="0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Arial"/>
                    <a:cs typeface="Times New Roman" panose="02020603050405020304" pitchFamily="18" charset="0"/>
                    <a:sym typeface="Arial"/>
                  </a:endParaRPr>
                </a:p>
              </p:txBody>
            </p:sp>
          </p:grpSp>
          <p:sp>
            <p:nvSpPr>
              <p:cNvPr id="51" name="Shape 203"/>
              <p:cNvSpPr txBox="1"/>
              <p:nvPr/>
            </p:nvSpPr>
            <p:spPr>
              <a:xfrm>
                <a:off x="4474888" y="2870208"/>
                <a:ext cx="2018678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Drainage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" name="Shape 204"/>
              <p:cNvSpPr txBox="1"/>
              <p:nvPr/>
            </p:nvSpPr>
            <p:spPr>
              <a:xfrm>
                <a:off x="6681376" y="2867998"/>
                <a:ext cx="2009842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/>
                    <a:ea typeface="Times New Roman"/>
                    <a:cs typeface="Times New Roman"/>
                    <a:sym typeface="Times New Roman"/>
                  </a:rPr>
                  <a:t>Overflow</a:t>
                </a:r>
                <a:endParaRPr kumimoji="0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53" name="Shape 20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635273" y="1512955"/>
                <a:ext cx="2057400" cy="1371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2" name="Shape 20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-4648156" y="2960714"/>
              <a:ext cx="1027043" cy="1027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Shape 20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-3538283" y="2714931"/>
              <a:ext cx="1970700" cy="1261784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44" name="Shape 208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4271535">
              <a:off x="-3962353" y="3148454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Shape 20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4262518" y="2270505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" name="Shape 21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-1267307" y="3015932"/>
              <a:ext cx="879921" cy="7067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Shape 21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719770" y="2312470"/>
              <a:ext cx="256032" cy="256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Shape 21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 rot="16773946">
              <a:off x="-2009866" y="3091028"/>
              <a:ext cx="965196" cy="760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Shape 213"/>
            <p:cNvSpPr/>
            <p:nvPr/>
          </p:nvSpPr>
          <p:spPr>
            <a:xfrm>
              <a:off x="-2941939" y="3446628"/>
              <a:ext cx="839304" cy="386522"/>
            </a:xfrm>
            <a:prstGeom prst="ellipse">
              <a:avLst/>
            </a:prstGeom>
            <a:solidFill>
              <a:srgbClr val="FF0000">
                <a:alpha val="49803"/>
              </a:srgbClr>
            </a:solidFill>
            <a:ln w="9525" cap="flat" cmpd="sng">
              <a:solidFill>
                <a:srgbClr val="7F7F7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66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5138"/>
            <a:ext cx="3225114" cy="521909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Observed </a:t>
            </a:r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07975" y="935123"/>
            <a:ext cx="4962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Problems Elsewhere</a:t>
            </a:r>
          </a:p>
        </p:txBody>
      </p:sp>
      <p:pic>
        <p:nvPicPr>
          <p:cNvPr id="13" name="Shape 2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2557" y="1519898"/>
            <a:ext cx="6241050" cy="37285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TextBox 9"/>
          <p:cNvSpPr txBox="1"/>
          <p:nvPr/>
        </p:nvSpPr>
        <p:spPr>
          <a:xfrm>
            <a:off x="1857542" y="5540792"/>
            <a:ext cx="6140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3200" b="1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it possible to predict overflows?</a:t>
            </a:r>
            <a:endParaRPr lang="en-US" sz="3200" b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79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4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575" y="1661878"/>
            <a:ext cx="8834981" cy="496439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79443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Visualization and Sense-Making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964139"/>
            <a:ext cx="93373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Current visualization approaches</a:t>
            </a:r>
            <a:r>
              <a:rPr kumimoji="0" lang="en-US" sz="31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ＭＳ Ｐゴシック" charset="0"/>
              </a:rPr>
              <a:t> for smart cities data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96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898299" y="1014084"/>
            <a:ext cx="7432813" cy="4813300"/>
            <a:chOff x="-1607821" y="1142556"/>
            <a:chExt cx="6096000" cy="4064000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1009290358"/>
                </p:ext>
              </p:extLst>
            </p:nvPr>
          </p:nvGraphicFramePr>
          <p:xfrm>
            <a:off x="-1607821" y="1142556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4716" y="2985416"/>
              <a:ext cx="1881377" cy="1362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00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92175"/>
            <a:ext cx="6475956" cy="521909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C000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 Challenges</a:t>
            </a:r>
            <a:endParaRPr lang="en-US" sz="2400" dirty="0">
              <a:solidFill>
                <a:srgbClr val="CC000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4" descr="Image result for world map re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sp>
        <p:nvSpPr>
          <p:cNvPr id="9" name="AutoShape 6" descr="Image result for world map red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ＭＳ Ｐゴシック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3626079"/>
            <a:ext cx="3854886" cy="18069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70" y="3482751"/>
            <a:ext cx="3349814" cy="20936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9763" y="1465218"/>
            <a:ext cx="7552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Smart visualization 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is the </a:t>
            </a:r>
            <a:r>
              <a:rPr kumimoji="0" lang="en-US" sz="32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First</a:t>
            </a:r>
            <a:r>
              <a:rPr kumimoji="0" lang="en-US" sz="32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 step toward becoming a truly smart city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6" name="Rectangle 5"/>
          <p:cNvSpPr/>
          <p:nvPr/>
        </p:nvSpPr>
        <p:spPr>
          <a:xfrm>
            <a:off x="1783958" y="6516700"/>
            <a:ext cx="6950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*Jan-Philipp Mohr(2017) “IMMERSIVE DATA VISUALIZATION FOR SMART CITIES”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9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cstate-ppt-template-horizontal-left-logo (1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23575</TotalTime>
  <Words>1030</Words>
  <Application>Microsoft Office PowerPoint</Application>
  <PresentationFormat>On-screen Show (4:3)</PresentationFormat>
  <Paragraphs>168</Paragraphs>
  <Slides>30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ＭＳ Ｐゴシック</vt:lpstr>
      <vt:lpstr>Arial</vt:lpstr>
      <vt:lpstr>Calibri</vt:lpstr>
      <vt:lpstr>Times New Roman</vt:lpstr>
      <vt:lpstr>ncstate-ppt-template-horizontal-left-logo (1)</vt:lpstr>
      <vt:lpstr>PowerPoint Presentation</vt:lpstr>
      <vt:lpstr>Outline</vt:lpstr>
      <vt:lpstr>Definition of Smart Cities and Application Area</vt:lpstr>
      <vt:lpstr>Definition of Smart Cities and Application Area</vt:lpstr>
      <vt:lpstr>Observed Problems</vt:lpstr>
      <vt:lpstr>Observed Problems</vt:lpstr>
      <vt:lpstr>Visualization and Sense-Making</vt:lpstr>
      <vt:lpstr>Data Visualization Challenges</vt:lpstr>
      <vt:lpstr>Data Visualization Challenges</vt:lpstr>
      <vt:lpstr>Why Mixed Reality?</vt:lpstr>
      <vt:lpstr>Why Mixed Reality?</vt:lpstr>
      <vt:lpstr>Why Mixed Reality?</vt:lpstr>
      <vt:lpstr>Research Objectives</vt:lpstr>
      <vt:lpstr>Research Method</vt:lpstr>
      <vt:lpstr>System Architecture</vt:lpstr>
      <vt:lpstr>Which Precipitations Cause Overflow Problems</vt:lpstr>
      <vt:lpstr>Training Data</vt:lpstr>
      <vt:lpstr>Which Precipitations Cause Overflow Problems</vt:lpstr>
      <vt:lpstr>Make The Precipitation Shape More Simple</vt:lpstr>
      <vt:lpstr>Data</vt:lpstr>
      <vt:lpstr>NN Training</vt:lpstr>
      <vt:lpstr>NN Results</vt:lpstr>
      <vt:lpstr>NN Results</vt:lpstr>
      <vt:lpstr>Twin digital model in MR</vt:lpstr>
      <vt:lpstr>Results</vt:lpstr>
      <vt:lpstr>Results</vt:lpstr>
      <vt:lpstr>Discussion and Vision</vt:lpstr>
      <vt:lpstr>Limitation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 Albert</dc:creator>
  <cp:lastModifiedBy>SNOGHAB</cp:lastModifiedBy>
  <cp:revision>623</cp:revision>
  <dcterms:created xsi:type="dcterms:W3CDTF">2014-07-06T19:35:00Z</dcterms:created>
  <dcterms:modified xsi:type="dcterms:W3CDTF">2018-04-23T13:50:01Z</dcterms:modified>
</cp:coreProperties>
</file>